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7" r:id="rId3"/>
    <p:sldId id="258" r:id="rId4"/>
    <p:sldId id="259" r:id="rId6"/>
    <p:sldId id="340" r:id="rId7"/>
    <p:sldId id="341" r:id="rId8"/>
    <p:sldId id="336" r:id="rId9"/>
    <p:sldId id="418" r:id="rId10"/>
    <p:sldId id="419" r:id="rId11"/>
    <p:sldId id="578" r:id="rId12"/>
    <p:sldId id="424" r:id="rId13"/>
    <p:sldId id="828" r:id="rId14"/>
    <p:sldId id="866" r:id="rId15"/>
    <p:sldId id="580" r:id="rId16"/>
    <p:sldId id="829" r:id="rId17"/>
    <p:sldId id="432" r:id="rId18"/>
    <p:sldId id="427" r:id="rId19"/>
    <p:sldId id="510" r:id="rId20"/>
    <p:sldId id="747" r:id="rId21"/>
    <p:sldId id="830" r:id="rId22"/>
    <p:sldId id="798" r:id="rId23"/>
    <p:sldId id="799" r:id="rId24"/>
  </p:sldIdLst>
  <p:sldSz cx="9144000" cy="6858000" type="screen4x3"/>
  <p:notesSz cx="10234295" cy="7103745"/>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gs" Target="tags/tag499.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tags" Target="../tags/tag498.xml"/><Relationship Id="rId5" Type="http://schemas.openxmlformats.org/officeDocument/2006/relationships/tags" Target="../tags/tag497.xml"/><Relationship Id="rId4" Type="http://schemas.openxmlformats.org/officeDocument/2006/relationships/tags" Target="../tags/tag496.xml"/><Relationship Id="rId3" Type="http://schemas.openxmlformats.org/officeDocument/2006/relationships/tags" Target="../tags/tag495.xml"/><Relationship Id="rId2" Type="http://schemas.openxmlformats.org/officeDocument/2006/relationships/tags" Target="../tags/tag494.xml"/><Relationship Id="rId1" Type="http://schemas.openxmlformats.org/officeDocument/2006/relationships/tags" Target="../tags/tag49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4593777" cy="3989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2"/>
            </p:custDataLst>
          </p:nvPr>
        </p:nvSpPr>
        <p:spPr>
          <a:xfrm>
            <a:off x="6004793" y="0"/>
            <a:ext cx="4593777" cy="3989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custDataLst>
              <p:tags r:id="rId3"/>
            </p:custDataLst>
          </p:nvPr>
        </p:nvSpPr>
        <p:spPr>
          <a:xfrm>
            <a:off x="2915282" y="993846"/>
            <a:ext cx="4770461" cy="2683384"/>
          </a:xfrm>
          <a:prstGeom prst="rect">
            <a:avLst/>
          </a:prstGeom>
          <a:noFill/>
          <a:ln w="12700">
            <a:solidFill>
              <a:prstClr val="black"/>
            </a:solidFill>
          </a:ln>
        </p:spPr>
      </p:sp>
      <p:sp>
        <p:nvSpPr>
          <p:cNvPr id="5" name="备注占位符 4"/>
          <p:cNvSpPr>
            <a:spLocks noGrp="1"/>
          </p:cNvSpPr>
          <p:nvPr>
            <p:ph type="body" sz="quarter" idx="3"/>
            <p:custDataLst>
              <p:tags r:id="rId4"/>
            </p:custDataLst>
          </p:nvPr>
        </p:nvSpPr>
        <p:spPr>
          <a:xfrm>
            <a:off x="1060103" y="3826307"/>
            <a:ext cx="8480820" cy="3130615"/>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5"/>
            </p:custDataLst>
          </p:nvPr>
        </p:nvSpPr>
        <p:spPr>
          <a:xfrm>
            <a:off x="0" y="7551850"/>
            <a:ext cx="4593777" cy="398919"/>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6"/>
            </p:custDataLst>
          </p:nvPr>
        </p:nvSpPr>
        <p:spPr>
          <a:xfrm>
            <a:off x="6004793" y="7551850"/>
            <a:ext cx="4593777" cy="398919"/>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custDataLst>
              <p:tags r:id="rId3"/>
            </p:custDataLst>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custDataLst>
              <p:tags r:id="rId4"/>
            </p:custDataLst>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6291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90081" y="1778438"/>
            <a:ext cx="3655181"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4"/>
            </p:custDataLst>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5"/>
            </p:custDataLst>
          </p:nvPr>
        </p:nvSpPr>
        <p:spPr>
          <a:xfrm>
            <a:off x="4692704" y="1778438"/>
            <a:ext cx="3673182"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6"/>
            </p:custDataLst>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29841" y="457200"/>
            <a:ext cx="3124012"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custDataLst>
              <p:tags r:id="rId3"/>
            </p:custDataLst>
          </p:nvPr>
        </p:nvSpPr>
        <p:spPr>
          <a:xfrm>
            <a:off x="3887391" y="457201"/>
            <a:ext cx="462915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629841" y="2057400"/>
            <a:ext cx="3124012"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628650" y="365125"/>
            <a:ext cx="5800725"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custDataLst>
              <p:tags r:id="rId2"/>
            </p:custDataLst>
          </p:nvPr>
        </p:nvSpPr>
        <p:spPr>
          <a:xfrm>
            <a:off x="628650" y="365125"/>
            <a:ext cx="78867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custDataLst>
              <p:tags r:id="rId3"/>
            </p:custDataLst>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custDataLst>
              <p:tags r:id="rId3"/>
            </p:custDataLst>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联机映像占位符 3"/>
          <p:cNvSpPr>
            <a:spLocks noGrp="1"/>
          </p:cNvSpPr>
          <p:nvPr>
            <p:ph type="clipArt" sz="half" idx="2"/>
            <p:custDataLst>
              <p:tags r:id="rId4"/>
            </p:custDataLst>
          </p:nvPr>
        </p:nvSpPr>
        <p:spPr>
          <a:xfrm>
            <a:off x="4629150" y="1825625"/>
            <a:ext cx="3886200" cy="4351338"/>
          </a:xfrm>
        </p:spPr>
        <p:txBody>
          <a:bodyPr/>
          <a:lstStyle/>
          <a:p>
            <a:endParaRPr lang="zh-CN" altLang="en-US"/>
          </a:p>
        </p:txBody>
      </p:sp>
      <p:sp>
        <p:nvSpPr>
          <p:cNvPr id="5" name="日期占位符 4"/>
          <p:cNvSpPr>
            <a:spLocks noGrp="1"/>
          </p:cNvSpPr>
          <p:nvPr>
            <p:ph type="dt" sz="half" idx="10"/>
            <p:custDataLst>
              <p:tags r:id="rId5"/>
            </p:custDataLst>
          </p:nvPr>
        </p:nvSpPr>
        <p:spPr/>
        <p:txBody>
          <a:bodyPr/>
          <a:lstStyle/>
          <a:p>
            <a:pPr lvl="0">
              <a:buClrTx/>
            </a:pPr>
            <a:endParaRPr lang="zh-CN" altLang="en-US">
              <a:latin typeface="Times New Roman" panose="02020603050405020304" pitchFamily="2" charset="0"/>
            </a:endParaRPr>
          </a:p>
        </p:txBody>
      </p:sp>
      <p:sp>
        <p:nvSpPr>
          <p:cNvPr id="6" name="页脚占位符 5"/>
          <p:cNvSpPr>
            <a:spLocks noGrp="1"/>
          </p:cNvSpPr>
          <p:nvPr>
            <p:ph type="ftr" sz="quarter" idx="11"/>
            <p:custDataLst>
              <p:tags r:id="rId6"/>
            </p:custDataLst>
          </p:nvPr>
        </p:nvSpPr>
        <p:spPr/>
        <p:txBody>
          <a:bodyPr/>
          <a:lstStyle/>
          <a:p>
            <a:pPr lvl="0">
              <a:buClrTx/>
            </a:pPr>
            <a:endParaRPr lang="zh-CN" altLang="en-US"/>
          </a:p>
        </p:txBody>
      </p:sp>
      <p:sp>
        <p:nvSpPr>
          <p:cNvPr id="7" name="灯片编号占位符 6"/>
          <p:cNvSpPr>
            <a:spLocks noGrp="1"/>
          </p:cNvSpPr>
          <p:nvPr>
            <p:ph type="sldNum" sz="quarter" idx="12"/>
            <p:custDataLst>
              <p:tags r:id="rId7"/>
            </p:custDataLst>
          </p:nvPr>
        </p:nvSpPr>
        <p:spPr/>
        <p:txBody>
          <a:bodyPr/>
          <a:lstStyle/>
          <a:p>
            <a:pPr lvl="0">
              <a:buClrTx/>
            </a:pPr>
            <a:fld id="{9A0DB2DC-4C9A-4742-B13C-FB6460FD3503}" type="slidenum">
              <a:rPr lang="zh-CN" altLang="en-US"/>
            </a:fld>
            <a:endParaRPr lang="zh-CN" altLang="en-US">
              <a:latin typeface="Times New Roman" panose="02020603050405020304" pitchFamily="2"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custDataLst>
              <p:tags r:id="rId3"/>
            </p:custDataLst>
          </p:nvPr>
        </p:nvSpPr>
        <p:spPr/>
        <p:txBody>
          <a:bodyPr/>
          <a:lstStyle/>
          <a:p>
            <a:endParaRPr lang="zh-CN" altLang="en-US"/>
          </a:p>
        </p:txBody>
      </p:sp>
      <p:sp>
        <p:nvSpPr>
          <p:cNvPr id="4" name="日期占位符 3"/>
          <p:cNvSpPr>
            <a:spLocks noGrp="1"/>
          </p:cNvSpPr>
          <p:nvPr>
            <p:ph type="dt" sz="half" idx="10"/>
            <p:custDataLst>
              <p:tags r:id="rId4"/>
            </p:custDataLst>
          </p:nvPr>
        </p:nvSpPr>
        <p:spPr/>
        <p:txBody>
          <a:bodyPr/>
          <a:lstStyle/>
          <a:p>
            <a:pPr lvl="0">
              <a:buClrTx/>
            </a:pPr>
            <a:endParaRPr lang="en-US" altLang="x-none"/>
          </a:p>
        </p:txBody>
      </p:sp>
      <p:sp>
        <p:nvSpPr>
          <p:cNvPr id="5" name="页脚占位符 4"/>
          <p:cNvSpPr>
            <a:spLocks noGrp="1"/>
          </p:cNvSpPr>
          <p:nvPr>
            <p:ph type="ftr" sz="quarter" idx="11"/>
            <p:custDataLst>
              <p:tags r:id="rId5"/>
            </p:custDataLst>
          </p:nvPr>
        </p:nvSpPr>
        <p:spPr/>
        <p:txBody>
          <a:bodyPr/>
          <a:lstStyle/>
          <a:p>
            <a:pPr lvl="0">
              <a:buClrTx/>
            </a:pPr>
            <a:endParaRPr lang="en-US" altLang="x-none"/>
          </a:p>
        </p:txBody>
      </p:sp>
      <p:sp>
        <p:nvSpPr>
          <p:cNvPr id="6" name="灯片编号占位符 5"/>
          <p:cNvSpPr>
            <a:spLocks noGrp="1"/>
          </p:cNvSpPr>
          <p:nvPr>
            <p:ph type="sldNum" sz="quarter" idx="12"/>
            <p:custDataLst>
              <p:tags r:id="rId6"/>
            </p:custDataLst>
          </p:nvPr>
        </p:nvSpPr>
        <p:spPr/>
        <p:txBody>
          <a:bodyPr/>
          <a:lstStyle/>
          <a:p>
            <a:pPr lvl="0">
              <a:buClrTx/>
            </a:pPr>
            <a:fld id="{9A0DB2DC-4C9A-4742-B13C-FB6460FD3503}" type="slidenum">
              <a:rPr lang="en-US" altLang="x-none"/>
            </a:fld>
            <a:endParaRPr lang="en-US" altLang="x-none"/>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7200" y="274638"/>
            <a:ext cx="8229600" cy="1143000"/>
          </a:xfr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custDataLst>
              <p:tags r:id="rId3"/>
            </p:custDataLst>
          </p:nvPr>
        </p:nvSpPr>
        <p:spPr>
          <a:xfrm>
            <a:off x="457200" y="1600200"/>
            <a:ext cx="4038600"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quarter" idx="2"/>
            <p:custDataLst>
              <p:tags r:id="rId4"/>
            </p:custDataLst>
          </p:nvPr>
        </p:nvSpPr>
        <p:spPr>
          <a:xfrm>
            <a:off x="4648200" y="1600200"/>
            <a:ext cx="4038600" cy="21859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内容占位符 4"/>
          <p:cNvSpPr>
            <a:spLocks noGrp="1"/>
          </p:cNvSpPr>
          <p:nvPr>
            <p:ph sz="quarter" idx="3"/>
            <p:custDataLst>
              <p:tags r:id="rId5"/>
            </p:custDataLst>
          </p:nvPr>
        </p:nvSpPr>
        <p:spPr>
          <a:xfrm>
            <a:off x="4648200" y="3938588"/>
            <a:ext cx="4038600" cy="21875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6" name="日期占位符 5"/>
          <p:cNvSpPr>
            <a:spLocks noGrp="1"/>
          </p:cNvSpPr>
          <p:nvPr>
            <p:ph type="dt" sz="half" idx="10"/>
            <p:custDataLst>
              <p:tags r:id="rId6"/>
            </p:custDataLst>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1"/>
            <p:custDataLst>
              <p:tags r:id="rId7"/>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2"/>
            <p:custDataLst>
              <p:tags r:id="rId8"/>
            </p:custDataLst>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C3211304-5B39-477F-9C1B-61885129C303}"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74.xml"/><Relationship Id="rId17" Type="http://schemas.openxmlformats.org/officeDocument/2006/relationships/tags" Target="../tags/tag73.xml"/><Relationship Id="rId16" Type="http://schemas.openxmlformats.org/officeDocument/2006/relationships/tags" Target="../tags/tag72.xml"/><Relationship Id="rId15" Type="http://schemas.openxmlformats.org/officeDocument/2006/relationships/tags" Target="../tags/tag71.xml"/><Relationship Id="rId14" Type="http://schemas.openxmlformats.org/officeDocument/2006/relationships/tags" Target="../tags/tag7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28650" y="365125"/>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15"/>
            </p:custDataLst>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custDataLst>
              <p:tags r:id="rId16"/>
            </p:custDataLst>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8"/>
            </p:custDataLst>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image" Target="../media/image2.png"/><Relationship Id="rId3" Type="http://schemas.openxmlformats.org/officeDocument/2006/relationships/tags" Target="../tags/tag76.xml"/><Relationship Id="rId2" Type="http://schemas.openxmlformats.org/officeDocument/2006/relationships/image" Target="../media/image1.png"/><Relationship Id="rId1" Type="http://schemas.openxmlformats.org/officeDocument/2006/relationships/tags" Target="../tags/tag75.xml"/></Relationships>
</file>

<file path=ppt/slides/_rels/slide2.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5" Type="http://schemas.openxmlformats.org/officeDocument/2006/relationships/notesSlide" Target="../notesSlides/notesSlide1.xml"/><Relationship Id="rId24" Type="http://schemas.openxmlformats.org/officeDocument/2006/relationships/vmlDrawing" Target="../drawings/vmlDrawing1.vml"/><Relationship Id="rId23" Type="http://schemas.openxmlformats.org/officeDocument/2006/relationships/slideLayout" Target="../slideLayouts/slideLayout7.xml"/><Relationship Id="rId22" Type="http://schemas.openxmlformats.org/officeDocument/2006/relationships/tags" Target="../tags/tag99.xml"/><Relationship Id="rId21" Type="http://schemas.openxmlformats.org/officeDocument/2006/relationships/tags" Target="../tags/tag98.xml"/><Relationship Id="rId20" Type="http://schemas.openxmlformats.org/officeDocument/2006/relationships/tags" Target="../tags/tag97.xml"/><Relationship Id="rId2" Type="http://schemas.openxmlformats.org/officeDocument/2006/relationships/tags" Target="../tags/tag81.xml"/><Relationship Id="rId19" Type="http://schemas.openxmlformats.org/officeDocument/2006/relationships/tags" Target="../tags/tag96.xml"/><Relationship Id="rId18" Type="http://schemas.openxmlformats.org/officeDocument/2006/relationships/tags" Target="../tags/tag95.xml"/><Relationship Id="rId17" Type="http://schemas.openxmlformats.org/officeDocument/2006/relationships/tags" Target="../tags/tag94.xml"/><Relationship Id="rId16" Type="http://schemas.openxmlformats.org/officeDocument/2006/relationships/image" Target="../media/image3.png"/><Relationship Id="rId15" Type="http://schemas.openxmlformats.org/officeDocument/2006/relationships/oleObject" Target="../embeddings/oleObject1.bin"/><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0.xml"/></Relationships>
</file>

<file path=ppt/slides/_rels/slide3.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4" Type="http://schemas.openxmlformats.org/officeDocument/2006/relationships/slideLayout" Target="../slideLayouts/slideLayout7.xml"/><Relationship Id="rId23" Type="http://schemas.openxmlformats.org/officeDocument/2006/relationships/tags" Target="../tags/tag123.xml"/><Relationship Id="rId22" Type="http://schemas.openxmlformats.org/officeDocument/2006/relationships/tags" Target="../tags/tag122.xml"/><Relationship Id="rId21" Type="http://schemas.openxmlformats.org/officeDocument/2006/relationships/tags" Target="../tags/tag121.xml"/><Relationship Id="rId20" Type="http://schemas.openxmlformats.org/officeDocument/2006/relationships/tags" Target="../tags/tag120.xml"/><Relationship Id="rId2" Type="http://schemas.openxmlformats.org/officeDocument/2006/relationships/tags" Target="../tags/tag103.xml"/><Relationship Id="rId19" Type="http://schemas.openxmlformats.org/officeDocument/2006/relationships/image" Target="../media/image4.png"/><Relationship Id="rId18" Type="http://schemas.openxmlformats.org/officeDocument/2006/relationships/tags" Target="../tags/tag119.xml"/><Relationship Id="rId17" Type="http://schemas.openxmlformats.org/officeDocument/2006/relationships/tags" Target="../tags/tag118.xml"/><Relationship Id="rId16" Type="http://schemas.openxmlformats.org/officeDocument/2006/relationships/tags" Target="../tags/tag117.xml"/><Relationship Id="rId15" Type="http://schemas.openxmlformats.org/officeDocument/2006/relationships/tags" Target="../tags/tag116.xml"/><Relationship Id="rId14" Type="http://schemas.openxmlformats.org/officeDocument/2006/relationships/tags" Target="../tags/tag115.xml"/><Relationship Id="rId13" Type="http://schemas.openxmlformats.org/officeDocument/2006/relationships/tags" Target="../tags/tag114.xml"/><Relationship Id="rId12" Type="http://schemas.openxmlformats.org/officeDocument/2006/relationships/tags" Target="../tags/tag113.xml"/><Relationship Id="rId11" Type="http://schemas.openxmlformats.org/officeDocument/2006/relationships/tags" Target="../tags/tag112.xml"/><Relationship Id="rId10" Type="http://schemas.openxmlformats.org/officeDocument/2006/relationships/tags" Target="../tags/tag111.xml"/><Relationship Id="rId1" Type="http://schemas.openxmlformats.org/officeDocument/2006/relationships/tags" Target="../tags/tag102.xml"/></Relationships>
</file>

<file path=ppt/slides/_rels/slide4.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image" Target="../media/image5.png"/><Relationship Id="rId4" Type="http://schemas.openxmlformats.org/officeDocument/2006/relationships/tags" Target="../tags/tag125.xml"/><Relationship Id="rId3" Type="http://schemas.openxmlformats.org/officeDocument/2006/relationships/image" Target="../media/image3.png"/><Relationship Id="rId2" Type="http://schemas.openxmlformats.org/officeDocument/2006/relationships/oleObject" Target="../embeddings/oleObject2.bin"/><Relationship Id="rId11" Type="http://schemas.openxmlformats.org/officeDocument/2006/relationships/vmlDrawing" Target="../drawings/vmlDrawing2.vml"/><Relationship Id="rId10" Type="http://schemas.openxmlformats.org/officeDocument/2006/relationships/slideLayout" Target="../slideLayouts/slideLayout7.xml"/><Relationship Id="rId1" Type="http://schemas.openxmlformats.org/officeDocument/2006/relationships/tags" Target="../tags/tag124.xml"/></Relationships>
</file>

<file path=ppt/slides/_rels/slide5.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7" Type="http://schemas.openxmlformats.org/officeDocument/2006/relationships/vmlDrawing" Target="../drawings/vmlDrawing3.vml"/><Relationship Id="rId76" Type="http://schemas.openxmlformats.org/officeDocument/2006/relationships/slideLayout" Target="../slideLayouts/slideLayout7.xml"/><Relationship Id="rId75" Type="http://schemas.openxmlformats.org/officeDocument/2006/relationships/tags" Target="../tags/tag202.xml"/><Relationship Id="rId74" Type="http://schemas.openxmlformats.org/officeDocument/2006/relationships/tags" Target="../tags/tag201.xml"/><Relationship Id="rId73" Type="http://schemas.openxmlformats.org/officeDocument/2006/relationships/tags" Target="../tags/tag200.xml"/><Relationship Id="rId72" Type="http://schemas.openxmlformats.org/officeDocument/2006/relationships/tags" Target="../tags/tag199.xml"/><Relationship Id="rId71" Type="http://schemas.openxmlformats.org/officeDocument/2006/relationships/tags" Target="../tags/tag198.xml"/><Relationship Id="rId70" Type="http://schemas.openxmlformats.org/officeDocument/2006/relationships/tags" Target="../tags/tag197.xml"/><Relationship Id="rId7" Type="http://schemas.openxmlformats.org/officeDocument/2006/relationships/tags" Target="../tags/tag134.xml"/><Relationship Id="rId69" Type="http://schemas.openxmlformats.org/officeDocument/2006/relationships/tags" Target="../tags/tag196.xml"/><Relationship Id="rId68" Type="http://schemas.openxmlformats.org/officeDocument/2006/relationships/tags" Target="../tags/tag195.xml"/><Relationship Id="rId67" Type="http://schemas.openxmlformats.org/officeDocument/2006/relationships/tags" Target="../tags/tag194.xml"/><Relationship Id="rId66" Type="http://schemas.openxmlformats.org/officeDocument/2006/relationships/tags" Target="../tags/tag193.xml"/><Relationship Id="rId65" Type="http://schemas.openxmlformats.org/officeDocument/2006/relationships/tags" Target="../tags/tag192.xml"/><Relationship Id="rId64" Type="http://schemas.openxmlformats.org/officeDocument/2006/relationships/tags" Target="../tags/tag191.xml"/><Relationship Id="rId63" Type="http://schemas.openxmlformats.org/officeDocument/2006/relationships/tags" Target="../tags/tag190.xml"/><Relationship Id="rId62" Type="http://schemas.openxmlformats.org/officeDocument/2006/relationships/tags" Target="../tags/tag189.xml"/><Relationship Id="rId61" Type="http://schemas.openxmlformats.org/officeDocument/2006/relationships/tags" Target="../tags/tag188.xml"/><Relationship Id="rId60" Type="http://schemas.openxmlformats.org/officeDocument/2006/relationships/tags" Target="../tags/tag187.xml"/><Relationship Id="rId6" Type="http://schemas.openxmlformats.org/officeDocument/2006/relationships/tags" Target="../tags/tag133.xml"/><Relationship Id="rId59" Type="http://schemas.openxmlformats.org/officeDocument/2006/relationships/tags" Target="../tags/tag186.xml"/><Relationship Id="rId58" Type="http://schemas.openxmlformats.org/officeDocument/2006/relationships/tags" Target="../tags/tag185.xml"/><Relationship Id="rId57" Type="http://schemas.openxmlformats.org/officeDocument/2006/relationships/tags" Target="../tags/tag184.xml"/><Relationship Id="rId56" Type="http://schemas.openxmlformats.org/officeDocument/2006/relationships/tags" Target="../tags/tag183.xml"/><Relationship Id="rId55" Type="http://schemas.openxmlformats.org/officeDocument/2006/relationships/tags" Target="../tags/tag182.xml"/><Relationship Id="rId54" Type="http://schemas.openxmlformats.org/officeDocument/2006/relationships/tags" Target="../tags/tag181.xml"/><Relationship Id="rId53" Type="http://schemas.openxmlformats.org/officeDocument/2006/relationships/tags" Target="../tags/tag180.xml"/><Relationship Id="rId52" Type="http://schemas.openxmlformats.org/officeDocument/2006/relationships/tags" Target="../tags/tag179.xml"/><Relationship Id="rId51" Type="http://schemas.openxmlformats.org/officeDocument/2006/relationships/tags" Target="../tags/tag178.xml"/><Relationship Id="rId50" Type="http://schemas.openxmlformats.org/officeDocument/2006/relationships/tags" Target="../tags/tag177.xml"/><Relationship Id="rId5" Type="http://schemas.openxmlformats.org/officeDocument/2006/relationships/image" Target="../media/image3.png"/><Relationship Id="rId49" Type="http://schemas.openxmlformats.org/officeDocument/2006/relationships/tags" Target="../tags/tag176.xml"/><Relationship Id="rId48" Type="http://schemas.openxmlformats.org/officeDocument/2006/relationships/tags" Target="../tags/tag175.xml"/><Relationship Id="rId47" Type="http://schemas.openxmlformats.org/officeDocument/2006/relationships/tags" Target="../tags/tag174.xml"/><Relationship Id="rId46" Type="http://schemas.openxmlformats.org/officeDocument/2006/relationships/tags" Target="../tags/tag173.xml"/><Relationship Id="rId45" Type="http://schemas.openxmlformats.org/officeDocument/2006/relationships/tags" Target="../tags/tag172.xml"/><Relationship Id="rId44" Type="http://schemas.openxmlformats.org/officeDocument/2006/relationships/tags" Target="../tags/tag171.xml"/><Relationship Id="rId43" Type="http://schemas.openxmlformats.org/officeDocument/2006/relationships/tags" Target="../tags/tag170.xml"/><Relationship Id="rId42" Type="http://schemas.openxmlformats.org/officeDocument/2006/relationships/tags" Target="../tags/tag169.xml"/><Relationship Id="rId41" Type="http://schemas.openxmlformats.org/officeDocument/2006/relationships/tags" Target="../tags/tag168.xml"/><Relationship Id="rId40" Type="http://schemas.openxmlformats.org/officeDocument/2006/relationships/tags" Target="../tags/tag167.xml"/><Relationship Id="rId4" Type="http://schemas.openxmlformats.org/officeDocument/2006/relationships/oleObject" Target="../embeddings/oleObject3.bin"/><Relationship Id="rId39" Type="http://schemas.openxmlformats.org/officeDocument/2006/relationships/tags" Target="../tags/tag166.xml"/><Relationship Id="rId38" Type="http://schemas.openxmlformats.org/officeDocument/2006/relationships/tags" Target="../tags/tag165.xml"/><Relationship Id="rId37" Type="http://schemas.openxmlformats.org/officeDocument/2006/relationships/tags" Target="../tags/tag164.xml"/><Relationship Id="rId36" Type="http://schemas.openxmlformats.org/officeDocument/2006/relationships/tags" Target="../tags/tag163.xml"/><Relationship Id="rId35" Type="http://schemas.openxmlformats.org/officeDocument/2006/relationships/tags" Target="../tags/tag162.xml"/><Relationship Id="rId34" Type="http://schemas.openxmlformats.org/officeDocument/2006/relationships/tags" Target="../tags/tag161.xml"/><Relationship Id="rId33" Type="http://schemas.openxmlformats.org/officeDocument/2006/relationships/tags" Target="../tags/tag160.xml"/><Relationship Id="rId32" Type="http://schemas.openxmlformats.org/officeDocument/2006/relationships/tags" Target="../tags/tag159.xml"/><Relationship Id="rId31" Type="http://schemas.openxmlformats.org/officeDocument/2006/relationships/tags" Target="../tags/tag158.xml"/><Relationship Id="rId30" Type="http://schemas.openxmlformats.org/officeDocument/2006/relationships/tags" Target="../tags/tag157.xml"/><Relationship Id="rId3" Type="http://schemas.openxmlformats.org/officeDocument/2006/relationships/tags" Target="../tags/tag132.xml"/><Relationship Id="rId29" Type="http://schemas.openxmlformats.org/officeDocument/2006/relationships/tags" Target="../tags/tag156.xml"/><Relationship Id="rId28" Type="http://schemas.openxmlformats.org/officeDocument/2006/relationships/tags" Target="../tags/tag155.xml"/><Relationship Id="rId27" Type="http://schemas.openxmlformats.org/officeDocument/2006/relationships/tags" Target="../tags/tag154.xml"/><Relationship Id="rId26" Type="http://schemas.openxmlformats.org/officeDocument/2006/relationships/tags" Target="../tags/tag153.xml"/><Relationship Id="rId25" Type="http://schemas.openxmlformats.org/officeDocument/2006/relationships/tags" Target="../tags/tag152.xml"/><Relationship Id="rId24" Type="http://schemas.openxmlformats.org/officeDocument/2006/relationships/tags" Target="../tags/tag151.xml"/><Relationship Id="rId23" Type="http://schemas.openxmlformats.org/officeDocument/2006/relationships/tags" Target="../tags/tag150.xml"/><Relationship Id="rId22" Type="http://schemas.openxmlformats.org/officeDocument/2006/relationships/tags" Target="../tags/tag149.xml"/><Relationship Id="rId21" Type="http://schemas.openxmlformats.org/officeDocument/2006/relationships/tags" Target="../tags/tag148.xml"/><Relationship Id="rId20" Type="http://schemas.openxmlformats.org/officeDocument/2006/relationships/tags" Target="../tags/tag147.xml"/><Relationship Id="rId2" Type="http://schemas.openxmlformats.org/officeDocument/2006/relationships/tags" Target="../tags/tag131.xml"/><Relationship Id="rId19" Type="http://schemas.openxmlformats.org/officeDocument/2006/relationships/tags" Target="../tags/tag146.xml"/><Relationship Id="rId18" Type="http://schemas.openxmlformats.org/officeDocument/2006/relationships/tags" Target="../tags/tag145.xml"/><Relationship Id="rId17" Type="http://schemas.openxmlformats.org/officeDocument/2006/relationships/tags" Target="../tags/tag144.xml"/><Relationship Id="rId16" Type="http://schemas.openxmlformats.org/officeDocument/2006/relationships/tags" Target="../tags/tag143.xml"/><Relationship Id="rId15" Type="http://schemas.openxmlformats.org/officeDocument/2006/relationships/tags" Target="../tags/tag142.xml"/><Relationship Id="rId14" Type="http://schemas.openxmlformats.org/officeDocument/2006/relationships/tags" Target="../tags/tag141.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tags" Target="../tags/tag130.xml"/></Relationships>
</file>

<file path=ppt/slides/_rels/slide6.xml.rels><?xml version="1.0" encoding="UTF-8" standalone="yes"?>
<Relationships xmlns="http://schemas.openxmlformats.org/package/2006/relationships"><Relationship Id="rId9" Type="http://schemas.openxmlformats.org/officeDocument/2006/relationships/tags" Target="../tags/tag209.xml"/><Relationship Id="rId8" Type="http://schemas.openxmlformats.org/officeDocument/2006/relationships/tags" Target="../tags/tag208.xml"/><Relationship Id="rId76" Type="http://schemas.openxmlformats.org/officeDocument/2006/relationships/vmlDrawing" Target="../drawings/vmlDrawing4.vml"/><Relationship Id="rId75" Type="http://schemas.openxmlformats.org/officeDocument/2006/relationships/slideLayout" Target="../slideLayouts/slideLayout7.xml"/><Relationship Id="rId74" Type="http://schemas.openxmlformats.org/officeDocument/2006/relationships/tags" Target="../tags/tag274.xml"/><Relationship Id="rId73" Type="http://schemas.openxmlformats.org/officeDocument/2006/relationships/tags" Target="../tags/tag273.xml"/><Relationship Id="rId72" Type="http://schemas.openxmlformats.org/officeDocument/2006/relationships/tags" Target="../tags/tag272.xml"/><Relationship Id="rId71" Type="http://schemas.openxmlformats.org/officeDocument/2006/relationships/tags" Target="../tags/tag271.xml"/><Relationship Id="rId70" Type="http://schemas.openxmlformats.org/officeDocument/2006/relationships/tags" Target="../tags/tag270.xml"/><Relationship Id="rId7" Type="http://schemas.openxmlformats.org/officeDocument/2006/relationships/tags" Target="../tags/tag207.xml"/><Relationship Id="rId69" Type="http://schemas.openxmlformats.org/officeDocument/2006/relationships/tags" Target="../tags/tag269.xml"/><Relationship Id="rId68" Type="http://schemas.openxmlformats.org/officeDocument/2006/relationships/tags" Target="../tags/tag268.xml"/><Relationship Id="rId67" Type="http://schemas.openxmlformats.org/officeDocument/2006/relationships/tags" Target="../tags/tag267.xml"/><Relationship Id="rId66" Type="http://schemas.openxmlformats.org/officeDocument/2006/relationships/tags" Target="../tags/tag266.xml"/><Relationship Id="rId65" Type="http://schemas.openxmlformats.org/officeDocument/2006/relationships/tags" Target="../tags/tag265.xml"/><Relationship Id="rId64" Type="http://schemas.openxmlformats.org/officeDocument/2006/relationships/tags" Target="../tags/tag264.xml"/><Relationship Id="rId63" Type="http://schemas.openxmlformats.org/officeDocument/2006/relationships/tags" Target="../tags/tag263.xml"/><Relationship Id="rId62" Type="http://schemas.openxmlformats.org/officeDocument/2006/relationships/tags" Target="../tags/tag262.xml"/><Relationship Id="rId61" Type="http://schemas.openxmlformats.org/officeDocument/2006/relationships/tags" Target="../tags/tag261.xml"/><Relationship Id="rId60" Type="http://schemas.openxmlformats.org/officeDocument/2006/relationships/tags" Target="../tags/tag260.xml"/><Relationship Id="rId6" Type="http://schemas.openxmlformats.org/officeDocument/2006/relationships/tags" Target="../tags/tag206.xml"/><Relationship Id="rId59" Type="http://schemas.openxmlformats.org/officeDocument/2006/relationships/tags" Target="../tags/tag259.xml"/><Relationship Id="rId58" Type="http://schemas.openxmlformats.org/officeDocument/2006/relationships/tags" Target="../tags/tag258.xml"/><Relationship Id="rId57" Type="http://schemas.openxmlformats.org/officeDocument/2006/relationships/tags" Target="../tags/tag257.xml"/><Relationship Id="rId56" Type="http://schemas.openxmlformats.org/officeDocument/2006/relationships/tags" Target="../tags/tag256.xml"/><Relationship Id="rId55" Type="http://schemas.openxmlformats.org/officeDocument/2006/relationships/tags" Target="../tags/tag255.xml"/><Relationship Id="rId54" Type="http://schemas.openxmlformats.org/officeDocument/2006/relationships/tags" Target="../tags/tag254.xml"/><Relationship Id="rId53" Type="http://schemas.openxmlformats.org/officeDocument/2006/relationships/tags" Target="../tags/tag253.xml"/><Relationship Id="rId52" Type="http://schemas.openxmlformats.org/officeDocument/2006/relationships/tags" Target="../tags/tag252.xml"/><Relationship Id="rId51" Type="http://schemas.openxmlformats.org/officeDocument/2006/relationships/tags" Target="../tags/tag251.xml"/><Relationship Id="rId50" Type="http://schemas.openxmlformats.org/officeDocument/2006/relationships/tags" Target="../tags/tag250.xml"/><Relationship Id="rId5" Type="http://schemas.openxmlformats.org/officeDocument/2006/relationships/tags" Target="../tags/tag205.xml"/><Relationship Id="rId49" Type="http://schemas.openxmlformats.org/officeDocument/2006/relationships/tags" Target="../tags/tag249.xml"/><Relationship Id="rId48" Type="http://schemas.openxmlformats.org/officeDocument/2006/relationships/tags" Target="../tags/tag248.xml"/><Relationship Id="rId47" Type="http://schemas.openxmlformats.org/officeDocument/2006/relationships/tags" Target="../tags/tag247.xml"/><Relationship Id="rId46" Type="http://schemas.openxmlformats.org/officeDocument/2006/relationships/tags" Target="../tags/tag246.xml"/><Relationship Id="rId45" Type="http://schemas.openxmlformats.org/officeDocument/2006/relationships/tags" Target="../tags/tag245.xml"/><Relationship Id="rId44" Type="http://schemas.openxmlformats.org/officeDocument/2006/relationships/tags" Target="../tags/tag244.xml"/><Relationship Id="rId43" Type="http://schemas.openxmlformats.org/officeDocument/2006/relationships/tags" Target="../tags/tag243.xml"/><Relationship Id="rId42" Type="http://schemas.openxmlformats.org/officeDocument/2006/relationships/tags" Target="../tags/tag242.xml"/><Relationship Id="rId41" Type="http://schemas.openxmlformats.org/officeDocument/2006/relationships/tags" Target="../tags/tag241.xml"/><Relationship Id="rId40" Type="http://schemas.openxmlformats.org/officeDocument/2006/relationships/tags" Target="../tags/tag240.xml"/><Relationship Id="rId4" Type="http://schemas.openxmlformats.org/officeDocument/2006/relationships/tags" Target="../tags/tag204.xml"/><Relationship Id="rId39" Type="http://schemas.openxmlformats.org/officeDocument/2006/relationships/tags" Target="../tags/tag239.xml"/><Relationship Id="rId38" Type="http://schemas.openxmlformats.org/officeDocument/2006/relationships/tags" Target="../tags/tag238.xml"/><Relationship Id="rId37" Type="http://schemas.openxmlformats.org/officeDocument/2006/relationships/tags" Target="../tags/tag237.xml"/><Relationship Id="rId36" Type="http://schemas.openxmlformats.org/officeDocument/2006/relationships/tags" Target="../tags/tag236.xml"/><Relationship Id="rId35" Type="http://schemas.openxmlformats.org/officeDocument/2006/relationships/tags" Target="../tags/tag235.xml"/><Relationship Id="rId34" Type="http://schemas.openxmlformats.org/officeDocument/2006/relationships/tags" Target="../tags/tag234.xml"/><Relationship Id="rId33" Type="http://schemas.openxmlformats.org/officeDocument/2006/relationships/tags" Target="../tags/tag233.xml"/><Relationship Id="rId32" Type="http://schemas.openxmlformats.org/officeDocument/2006/relationships/tags" Target="../tags/tag232.xml"/><Relationship Id="rId31" Type="http://schemas.openxmlformats.org/officeDocument/2006/relationships/tags" Target="../tags/tag231.xml"/><Relationship Id="rId30" Type="http://schemas.openxmlformats.org/officeDocument/2006/relationships/tags" Target="../tags/tag230.xml"/><Relationship Id="rId3" Type="http://schemas.openxmlformats.org/officeDocument/2006/relationships/image" Target="../media/image3.png"/><Relationship Id="rId29" Type="http://schemas.openxmlformats.org/officeDocument/2006/relationships/tags" Target="../tags/tag229.xml"/><Relationship Id="rId28" Type="http://schemas.openxmlformats.org/officeDocument/2006/relationships/tags" Target="../tags/tag228.xml"/><Relationship Id="rId27" Type="http://schemas.openxmlformats.org/officeDocument/2006/relationships/tags" Target="../tags/tag227.xml"/><Relationship Id="rId26" Type="http://schemas.openxmlformats.org/officeDocument/2006/relationships/tags" Target="../tags/tag226.xml"/><Relationship Id="rId25" Type="http://schemas.openxmlformats.org/officeDocument/2006/relationships/tags" Target="../tags/tag225.xml"/><Relationship Id="rId24" Type="http://schemas.openxmlformats.org/officeDocument/2006/relationships/tags" Target="../tags/tag224.xml"/><Relationship Id="rId23" Type="http://schemas.openxmlformats.org/officeDocument/2006/relationships/tags" Target="../tags/tag223.xml"/><Relationship Id="rId22" Type="http://schemas.openxmlformats.org/officeDocument/2006/relationships/tags" Target="../tags/tag222.xml"/><Relationship Id="rId21" Type="http://schemas.openxmlformats.org/officeDocument/2006/relationships/tags" Target="../tags/tag221.xml"/><Relationship Id="rId20" Type="http://schemas.openxmlformats.org/officeDocument/2006/relationships/tags" Target="../tags/tag220.xml"/><Relationship Id="rId2" Type="http://schemas.openxmlformats.org/officeDocument/2006/relationships/oleObject" Target="../embeddings/oleObject4.bin"/><Relationship Id="rId19" Type="http://schemas.openxmlformats.org/officeDocument/2006/relationships/tags" Target="../tags/tag219.xml"/><Relationship Id="rId18" Type="http://schemas.openxmlformats.org/officeDocument/2006/relationships/tags" Target="../tags/tag218.xml"/><Relationship Id="rId17" Type="http://schemas.openxmlformats.org/officeDocument/2006/relationships/tags" Target="../tags/tag217.xml"/><Relationship Id="rId16" Type="http://schemas.openxmlformats.org/officeDocument/2006/relationships/tags" Target="../tags/tag216.xml"/><Relationship Id="rId15" Type="http://schemas.openxmlformats.org/officeDocument/2006/relationships/tags" Target="../tags/tag215.xml"/><Relationship Id="rId14" Type="http://schemas.openxmlformats.org/officeDocument/2006/relationships/tags" Target="../tags/tag214.xml"/><Relationship Id="rId13" Type="http://schemas.openxmlformats.org/officeDocument/2006/relationships/tags" Target="../tags/tag213.xml"/><Relationship Id="rId12" Type="http://schemas.openxmlformats.org/officeDocument/2006/relationships/tags" Target="../tags/tag212.xml"/><Relationship Id="rId11" Type="http://schemas.openxmlformats.org/officeDocument/2006/relationships/tags" Target="../tags/tag211.xml"/><Relationship Id="rId10" Type="http://schemas.openxmlformats.org/officeDocument/2006/relationships/tags" Target="../tags/tag210.xml"/><Relationship Id="rId1" Type="http://schemas.openxmlformats.org/officeDocument/2006/relationships/tags" Target="../tags/tag203.xml"/></Relationships>
</file>

<file path=ppt/slides/_rels/slide7.xml.rels><?xml version="1.0" encoding="UTF-8" standalone="yes"?>
<Relationships xmlns="http://schemas.openxmlformats.org/package/2006/relationships"><Relationship Id="rId9" Type="http://schemas.openxmlformats.org/officeDocument/2006/relationships/tags" Target="../tags/tag283.xml"/><Relationship Id="rId80" Type="http://schemas.openxmlformats.org/officeDocument/2006/relationships/slideLayout" Target="../slideLayouts/slideLayout7.xml"/><Relationship Id="rId8" Type="http://schemas.openxmlformats.org/officeDocument/2006/relationships/tags" Target="../tags/tag282.xml"/><Relationship Id="rId79" Type="http://schemas.openxmlformats.org/officeDocument/2006/relationships/tags" Target="../tags/tag353.xml"/><Relationship Id="rId78" Type="http://schemas.openxmlformats.org/officeDocument/2006/relationships/tags" Target="../tags/tag352.xml"/><Relationship Id="rId77" Type="http://schemas.openxmlformats.org/officeDocument/2006/relationships/tags" Target="../tags/tag351.xml"/><Relationship Id="rId76" Type="http://schemas.openxmlformats.org/officeDocument/2006/relationships/tags" Target="../tags/tag350.xml"/><Relationship Id="rId75" Type="http://schemas.openxmlformats.org/officeDocument/2006/relationships/tags" Target="../tags/tag349.xml"/><Relationship Id="rId74" Type="http://schemas.openxmlformats.org/officeDocument/2006/relationships/tags" Target="../tags/tag348.xml"/><Relationship Id="rId73" Type="http://schemas.openxmlformats.org/officeDocument/2006/relationships/tags" Target="../tags/tag347.xml"/><Relationship Id="rId72" Type="http://schemas.openxmlformats.org/officeDocument/2006/relationships/tags" Target="../tags/tag346.xml"/><Relationship Id="rId71" Type="http://schemas.openxmlformats.org/officeDocument/2006/relationships/tags" Target="../tags/tag345.xml"/><Relationship Id="rId70" Type="http://schemas.openxmlformats.org/officeDocument/2006/relationships/tags" Target="../tags/tag344.xml"/><Relationship Id="rId7" Type="http://schemas.openxmlformats.org/officeDocument/2006/relationships/tags" Target="../tags/tag281.xml"/><Relationship Id="rId69" Type="http://schemas.openxmlformats.org/officeDocument/2006/relationships/tags" Target="../tags/tag343.xml"/><Relationship Id="rId68" Type="http://schemas.openxmlformats.org/officeDocument/2006/relationships/tags" Target="../tags/tag342.xml"/><Relationship Id="rId67" Type="http://schemas.openxmlformats.org/officeDocument/2006/relationships/tags" Target="../tags/tag341.xml"/><Relationship Id="rId66" Type="http://schemas.openxmlformats.org/officeDocument/2006/relationships/tags" Target="../tags/tag340.xml"/><Relationship Id="rId65" Type="http://schemas.openxmlformats.org/officeDocument/2006/relationships/tags" Target="../tags/tag339.xml"/><Relationship Id="rId64" Type="http://schemas.openxmlformats.org/officeDocument/2006/relationships/tags" Target="../tags/tag338.xml"/><Relationship Id="rId63" Type="http://schemas.openxmlformats.org/officeDocument/2006/relationships/tags" Target="../tags/tag337.xml"/><Relationship Id="rId62" Type="http://schemas.openxmlformats.org/officeDocument/2006/relationships/tags" Target="../tags/tag336.xml"/><Relationship Id="rId61" Type="http://schemas.openxmlformats.org/officeDocument/2006/relationships/tags" Target="../tags/tag335.xml"/><Relationship Id="rId60" Type="http://schemas.openxmlformats.org/officeDocument/2006/relationships/tags" Target="../tags/tag334.xml"/><Relationship Id="rId6" Type="http://schemas.openxmlformats.org/officeDocument/2006/relationships/tags" Target="../tags/tag280.xml"/><Relationship Id="rId59" Type="http://schemas.openxmlformats.org/officeDocument/2006/relationships/tags" Target="../tags/tag333.xml"/><Relationship Id="rId58" Type="http://schemas.openxmlformats.org/officeDocument/2006/relationships/tags" Target="../tags/tag332.xml"/><Relationship Id="rId57" Type="http://schemas.openxmlformats.org/officeDocument/2006/relationships/tags" Target="../tags/tag331.xml"/><Relationship Id="rId56" Type="http://schemas.openxmlformats.org/officeDocument/2006/relationships/tags" Target="../tags/tag330.xml"/><Relationship Id="rId55" Type="http://schemas.openxmlformats.org/officeDocument/2006/relationships/tags" Target="../tags/tag329.xml"/><Relationship Id="rId54" Type="http://schemas.openxmlformats.org/officeDocument/2006/relationships/tags" Target="../tags/tag328.xml"/><Relationship Id="rId53" Type="http://schemas.openxmlformats.org/officeDocument/2006/relationships/tags" Target="../tags/tag327.xml"/><Relationship Id="rId52" Type="http://schemas.openxmlformats.org/officeDocument/2006/relationships/tags" Target="../tags/tag326.xml"/><Relationship Id="rId51" Type="http://schemas.openxmlformats.org/officeDocument/2006/relationships/tags" Target="../tags/tag325.xml"/><Relationship Id="rId50" Type="http://schemas.openxmlformats.org/officeDocument/2006/relationships/tags" Target="../tags/tag324.xml"/><Relationship Id="rId5" Type="http://schemas.openxmlformats.org/officeDocument/2006/relationships/tags" Target="../tags/tag279.xml"/><Relationship Id="rId49" Type="http://schemas.openxmlformats.org/officeDocument/2006/relationships/tags" Target="../tags/tag323.xml"/><Relationship Id="rId48" Type="http://schemas.openxmlformats.org/officeDocument/2006/relationships/tags" Target="../tags/tag322.xml"/><Relationship Id="rId47" Type="http://schemas.openxmlformats.org/officeDocument/2006/relationships/tags" Target="../tags/tag321.xml"/><Relationship Id="rId46" Type="http://schemas.openxmlformats.org/officeDocument/2006/relationships/tags" Target="../tags/tag320.xml"/><Relationship Id="rId45" Type="http://schemas.openxmlformats.org/officeDocument/2006/relationships/tags" Target="../tags/tag319.xml"/><Relationship Id="rId44" Type="http://schemas.openxmlformats.org/officeDocument/2006/relationships/tags" Target="../tags/tag318.xml"/><Relationship Id="rId43" Type="http://schemas.openxmlformats.org/officeDocument/2006/relationships/tags" Target="../tags/tag317.xml"/><Relationship Id="rId42" Type="http://schemas.openxmlformats.org/officeDocument/2006/relationships/tags" Target="../tags/tag316.xml"/><Relationship Id="rId41" Type="http://schemas.openxmlformats.org/officeDocument/2006/relationships/tags" Target="../tags/tag315.xml"/><Relationship Id="rId40" Type="http://schemas.openxmlformats.org/officeDocument/2006/relationships/tags" Target="../tags/tag314.xml"/><Relationship Id="rId4" Type="http://schemas.openxmlformats.org/officeDocument/2006/relationships/tags" Target="../tags/tag278.xml"/><Relationship Id="rId39" Type="http://schemas.openxmlformats.org/officeDocument/2006/relationships/tags" Target="../tags/tag313.xml"/><Relationship Id="rId38" Type="http://schemas.openxmlformats.org/officeDocument/2006/relationships/tags" Target="../tags/tag312.xml"/><Relationship Id="rId37" Type="http://schemas.openxmlformats.org/officeDocument/2006/relationships/tags" Target="../tags/tag311.xml"/><Relationship Id="rId36" Type="http://schemas.openxmlformats.org/officeDocument/2006/relationships/tags" Target="../tags/tag310.xml"/><Relationship Id="rId35" Type="http://schemas.openxmlformats.org/officeDocument/2006/relationships/tags" Target="../tags/tag309.xml"/><Relationship Id="rId34" Type="http://schemas.openxmlformats.org/officeDocument/2006/relationships/tags" Target="../tags/tag308.xml"/><Relationship Id="rId33" Type="http://schemas.openxmlformats.org/officeDocument/2006/relationships/tags" Target="../tags/tag307.xml"/><Relationship Id="rId32" Type="http://schemas.openxmlformats.org/officeDocument/2006/relationships/tags" Target="../tags/tag306.xml"/><Relationship Id="rId31" Type="http://schemas.openxmlformats.org/officeDocument/2006/relationships/tags" Target="../tags/tag305.xml"/><Relationship Id="rId30" Type="http://schemas.openxmlformats.org/officeDocument/2006/relationships/tags" Target="../tags/tag304.xml"/><Relationship Id="rId3" Type="http://schemas.openxmlformats.org/officeDocument/2006/relationships/tags" Target="../tags/tag277.xml"/><Relationship Id="rId29" Type="http://schemas.openxmlformats.org/officeDocument/2006/relationships/tags" Target="../tags/tag303.xml"/><Relationship Id="rId28" Type="http://schemas.openxmlformats.org/officeDocument/2006/relationships/tags" Target="../tags/tag302.xml"/><Relationship Id="rId27" Type="http://schemas.openxmlformats.org/officeDocument/2006/relationships/tags" Target="../tags/tag301.xml"/><Relationship Id="rId26" Type="http://schemas.openxmlformats.org/officeDocument/2006/relationships/tags" Target="../tags/tag300.xml"/><Relationship Id="rId25" Type="http://schemas.openxmlformats.org/officeDocument/2006/relationships/tags" Target="../tags/tag299.xml"/><Relationship Id="rId24" Type="http://schemas.openxmlformats.org/officeDocument/2006/relationships/tags" Target="../tags/tag298.xml"/><Relationship Id="rId23" Type="http://schemas.openxmlformats.org/officeDocument/2006/relationships/tags" Target="../tags/tag297.xml"/><Relationship Id="rId22" Type="http://schemas.openxmlformats.org/officeDocument/2006/relationships/tags" Target="../tags/tag296.xml"/><Relationship Id="rId21" Type="http://schemas.openxmlformats.org/officeDocument/2006/relationships/tags" Target="../tags/tag295.xml"/><Relationship Id="rId20" Type="http://schemas.openxmlformats.org/officeDocument/2006/relationships/tags" Target="../tags/tag294.xml"/><Relationship Id="rId2" Type="http://schemas.openxmlformats.org/officeDocument/2006/relationships/tags" Target="../tags/tag276.xml"/><Relationship Id="rId19" Type="http://schemas.openxmlformats.org/officeDocument/2006/relationships/tags" Target="../tags/tag293.xml"/><Relationship Id="rId18" Type="http://schemas.openxmlformats.org/officeDocument/2006/relationships/tags" Target="../tags/tag292.xml"/><Relationship Id="rId17" Type="http://schemas.openxmlformats.org/officeDocument/2006/relationships/tags" Target="../tags/tag291.xml"/><Relationship Id="rId16" Type="http://schemas.openxmlformats.org/officeDocument/2006/relationships/tags" Target="../tags/tag290.xml"/><Relationship Id="rId15" Type="http://schemas.openxmlformats.org/officeDocument/2006/relationships/tags" Target="../tags/tag289.xml"/><Relationship Id="rId14" Type="http://schemas.openxmlformats.org/officeDocument/2006/relationships/tags" Target="../tags/tag288.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tags" Target="../tags/tag275.xml"/></Relationships>
</file>

<file path=ppt/slides/_rels/slide8.xml.rels><?xml version="1.0" encoding="UTF-8" standalone="yes"?>
<Relationships xmlns="http://schemas.openxmlformats.org/package/2006/relationships"><Relationship Id="rId9" Type="http://schemas.openxmlformats.org/officeDocument/2006/relationships/tags" Target="../tags/tag359.xml"/><Relationship Id="rId8" Type="http://schemas.openxmlformats.org/officeDocument/2006/relationships/tags" Target="../tags/tag358.xml"/><Relationship Id="rId7" Type="http://schemas.openxmlformats.org/officeDocument/2006/relationships/tags" Target="../tags/tag357.xml"/><Relationship Id="rId6" Type="http://schemas.openxmlformats.org/officeDocument/2006/relationships/tags" Target="../tags/tag356.xml"/><Relationship Id="rId5" Type="http://schemas.openxmlformats.org/officeDocument/2006/relationships/tags" Target="../tags/tag355.xml"/><Relationship Id="rId4" Type="http://schemas.openxmlformats.org/officeDocument/2006/relationships/image" Target="../media/image6.png"/><Relationship Id="rId31" Type="http://schemas.openxmlformats.org/officeDocument/2006/relationships/slideLayout" Target="../slideLayouts/slideLayout7.xml"/><Relationship Id="rId30" Type="http://schemas.openxmlformats.org/officeDocument/2006/relationships/tags" Target="../tags/tag379.xml"/><Relationship Id="rId3" Type="http://schemas.openxmlformats.org/officeDocument/2006/relationships/tags" Target="../tags/tag354.xml"/><Relationship Id="rId29" Type="http://schemas.openxmlformats.org/officeDocument/2006/relationships/image" Target="../media/image7.GIF"/><Relationship Id="rId28" Type="http://schemas.openxmlformats.org/officeDocument/2006/relationships/tags" Target="../tags/tag378.xml"/><Relationship Id="rId27" Type="http://schemas.openxmlformats.org/officeDocument/2006/relationships/tags" Target="../tags/tag377.xml"/><Relationship Id="rId26" Type="http://schemas.openxmlformats.org/officeDocument/2006/relationships/tags" Target="../tags/tag376.xml"/><Relationship Id="rId25" Type="http://schemas.openxmlformats.org/officeDocument/2006/relationships/tags" Target="../tags/tag375.xml"/><Relationship Id="rId24" Type="http://schemas.openxmlformats.org/officeDocument/2006/relationships/tags" Target="../tags/tag374.xml"/><Relationship Id="rId23" Type="http://schemas.openxmlformats.org/officeDocument/2006/relationships/tags" Target="../tags/tag373.xml"/><Relationship Id="rId22" Type="http://schemas.openxmlformats.org/officeDocument/2006/relationships/tags" Target="../tags/tag372.xml"/><Relationship Id="rId21" Type="http://schemas.openxmlformats.org/officeDocument/2006/relationships/tags" Target="../tags/tag371.xml"/><Relationship Id="rId20" Type="http://schemas.openxmlformats.org/officeDocument/2006/relationships/tags" Target="../tags/tag370.xml"/><Relationship Id="rId2" Type="http://schemas.microsoft.com/office/2007/relationships/media" Target="ppt/slides/ppt/slides/ppt/slides/ppt/slides/ppt/slides/ppt/slides/ppt/slides/ppt/slides/ppt/slides/ppt/slides/ppt/slides/ppt/slides/ppt/slides/ppt/slides/ppt/slides/ppt/slides/ppt/slides/ppt/slides/ppt/slides/ppt/slides/ppt/slides/ppt/slides/ppt/slides/ppt/slides/ppt/slides/ppt/slides/ppt/slides/ppt/slides/ppt/slides/clipboard/drawings/ppt/slides/ppt/slides/clipboard/slides/G6JG.AVI" TargetMode="External"/><Relationship Id="rId19" Type="http://schemas.openxmlformats.org/officeDocument/2006/relationships/tags" Target="../tags/tag369.xml"/><Relationship Id="rId18" Type="http://schemas.openxmlformats.org/officeDocument/2006/relationships/tags" Target="../tags/tag368.xml"/><Relationship Id="rId17" Type="http://schemas.openxmlformats.org/officeDocument/2006/relationships/tags" Target="../tags/tag367.xml"/><Relationship Id="rId16" Type="http://schemas.openxmlformats.org/officeDocument/2006/relationships/tags" Target="../tags/tag366.xml"/><Relationship Id="rId15" Type="http://schemas.openxmlformats.org/officeDocument/2006/relationships/tags" Target="../tags/tag365.xml"/><Relationship Id="rId14" Type="http://schemas.openxmlformats.org/officeDocument/2006/relationships/tags" Target="../tags/tag364.xml"/><Relationship Id="rId13" Type="http://schemas.openxmlformats.org/officeDocument/2006/relationships/tags" Target="../tags/tag363.xml"/><Relationship Id="rId12" Type="http://schemas.openxmlformats.org/officeDocument/2006/relationships/tags" Target="../tags/tag362.xml"/><Relationship Id="rId11" Type="http://schemas.openxmlformats.org/officeDocument/2006/relationships/tags" Target="../tags/tag361.xml"/><Relationship Id="rId10" Type="http://schemas.openxmlformats.org/officeDocument/2006/relationships/tags" Target="../tags/tag360.xml"/><Relationship Id="rId1" Type="http://schemas.openxmlformats.org/officeDocument/2006/relationships/video" Target="ppt/slides/ppt/slides/ppt/slides/ppt/slides/ppt/slides/ppt/slides/ppt/slides/ppt/slides/ppt/slides/ppt/slides/ppt/slides/ppt/slides/ppt/slides/ppt/slides/ppt/slides/ppt/slides/ppt/slides/ppt/slides/ppt/slides/ppt/slides/ppt/slides/ppt/slides/ppt/slides/ppt/slides/ppt/slides/ppt/slides/ppt/slides/ppt/slides/ppt/slides/clipboard/drawings/ppt/slides/ppt/slides/clipboard/slides/G6JG.AVI" TargetMode="External"/></Relationships>
</file>

<file path=ppt/slides/_rels/slide9.xml.rels><?xml version="1.0" encoding="UTF-8" standalone="yes"?>
<Relationships xmlns="http://schemas.openxmlformats.org/package/2006/relationships"><Relationship Id="rId9" Type="http://schemas.openxmlformats.org/officeDocument/2006/relationships/tags" Target="../tags/tag386.xml"/><Relationship Id="rId8" Type="http://schemas.openxmlformats.org/officeDocument/2006/relationships/tags" Target="../tags/tag385.xml"/><Relationship Id="rId7" Type="http://schemas.openxmlformats.org/officeDocument/2006/relationships/tags" Target="../tags/tag384.xml"/><Relationship Id="rId6" Type="http://schemas.openxmlformats.org/officeDocument/2006/relationships/tags" Target="../tags/tag383.xml"/><Relationship Id="rId5" Type="http://schemas.openxmlformats.org/officeDocument/2006/relationships/image" Target="../media/image3.png"/><Relationship Id="rId4" Type="http://schemas.openxmlformats.org/officeDocument/2006/relationships/oleObject" Target="../embeddings/oleObject5.bin"/><Relationship Id="rId3" Type="http://schemas.openxmlformats.org/officeDocument/2006/relationships/tags" Target="../tags/tag382.xml"/><Relationship Id="rId29" Type="http://schemas.openxmlformats.org/officeDocument/2006/relationships/vmlDrawing" Target="../drawings/vmlDrawing5.vml"/><Relationship Id="rId28" Type="http://schemas.openxmlformats.org/officeDocument/2006/relationships/slideLayout" Target="../slideLayouts/slideLayout7.xml"/><Relationship Id="rId27" Type="http://schemas.openxmlformats.org/officeDocument/2006/relationships/tags" Target="../tags/tag403.xml"/><Relationship Id="rId26" Type="http://schemas.openxmlformats.org/officeDocument/2006/relationships/tags" Target="../tags/tag402.xml"/><Relationship Id="rId25" Type="http://schemas.openxmlformats.org/officeDocument/2006/relationships/tags" Target="../tags/tag401.xml"/><Relationship Id="rId24" Type="http://schemas.openxmlformats.org/officeDocument/2006/relationships/tags" Target="../tags/tag400.xml"/><Relationship Id="rId23" Type="http://schemas.openxmlformats.org/officeDocument/2006/relationships/tags" Target="../tags/tag399.xml"/><Relationship Id="rId22" Type="http://schemas.openxmlformats.org/officeDocument/2006/relationships/tags" Target="../tags/tag398.xml"/><Relationship Id="rId21" Type="http://schemas.openxmlformats.org/officeDocument/2006/relationships/tags" Target="../tags/tag397.xml"/><Relationship Id="rId20" Type="http://schemas.openxmlformats.org/officeDocument/2006/relationships/tags" Target="../tags/tag396.xml"/><Relationship Id="rId2" Type="http://schemas.openxmlformats.org/officeDocument/2006/relationships/tags" Target="../tags/tag381.xml"/><Relationship Id="rId19" Type="http://schemas.openxmlformats.org/officeDocument/2006/relationships/tags" Target="../tags/tag395.xml"/><Relationship Id="rId18" Type="http://schemas.openxmlformats.org/officeDocument/2006/relationships/image" Target="../media/image8.png"/><Relationship Id="rId17" Type="http://schemas.openxmlformats.org/officeDocument/2006/relationships/tags" Target="../tags/tag394.xml"/><Relationship Id="rId16" Type="http://schemas.openxmlformats.org/officeDocument/2006/relationships/tags" Target="../tags/tag393.xml"/><Relationship Id="rId15" Type="http://schemas.openxmlformats.org/officeDocument/2006/relationships/tags" Target="../tags/tag392.xml"/><Relationship Id="rId14" Type="http://schemas.openxmlformats.org/officeDocument/2006/relationships/tags" Target="../tags/tag391.xml"/><Relationship Id="rId13" Type="http://schemas.openxmlformats.org/officeDocument/2006/relationships/tags" Target="../tags/tag390.xml"/><Relationship Id="rId12" Type="http://schemas.openxmlformats.org/officeDocument/2006/relationships/tags" Target="../tags/tag389.xml"/><Relationship Id="rId11" Type="http://schemas.openxmlformats.org/officeDocument/2006/relationships/tags" Target="../tags/tag388.xml"/><Relationship Id="rId10" Type="http://schemas.openxmlformats.org/officeDocument/2006/relationships/tags" Target="../tags/tag387.xml"/><Relationship Id="rId1" Type="http://schemas.openxmlformats.org/officeDocument/2006/relationships/tags" Target="../tags/tag380.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410.xml"/><Relationship Id="rId6" Type="http://schemas.openxmlformats.org/officeDocument/2006/relationships/tags" Target="../tags/tag409.xml"/><Relationship Id="rId5" Type="http://schemas.openxmlformats.org/officeDocument/2006/relationships/tags" Target="../tags/tag408.xml"/><Relationship Id="rId4" Type="http://schemas.openxmlformats.org/officeDocument/2006/relationships/tags" Target="../tags/tag407.xml"/><Relationship Id="rId3" Type="http://schemas.openxmlformats.org/officeDocument/2006/relationships/tags" Target="../tags/tag406.xml"/><Relationship Id="rId2" Type="http://schemas.openxmlformats.org/officeDocument/2006/relationships/tags" Target="../tags/tag405.xml"/><Relationship Id="rId1" Type="http://schemas.openxmlformats.org/officeDocument/2006/relationships/tags" Target="../tags/tag404.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14.xml"/><Relationship Id="rId3" Type="http://schemas.openxmlformats.org/officeDocument/2006/relationships/tags" Target="../tags/tag413.xml"/><Relationship Id="rId2" Type="http://schemas.openxmlformats.org/officeDocument/2006/relationships/tags" Target="../tags/tag412.xml"/><Relationship Id="rId1" Type="http://schemas.openxmlformats.org/officeDocument/2006/relationships/tags" Target="../tags/tag411.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17.xml"/><Relationship Id="rId3" Type="http://schemas.openxmlformats.org/officeDocument/2006/relationships/image" Target="../media/image9.png"/><Relationship Id="rId2" Type="http://schemas.openxmlformats.org/officeDocument/2006/relationships/tags" Target="../tags/tag416.xml"/><Relationship Id="rId1" Type="http://schemas.openxmlformats.org/officeDocument/2006/relationships/tags" Target="../tags/tag415.xml"/></Relationships>
</file>

<file path=ppt/slides/_rels/slide13.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oleObject" Target="../embeddings/oleObject6.bin"/><Relationship Id="rId7" Type="http://schemas.openxmlformats.org/officeDocument/2006/relationships/tags" Target="../tags/tag423.xml"/><Relationship Id="rId6" Type="http://schemas.openxmlformats.org/officeDocument/2006/relationships/tags" Target="../tags/tag422.xml"/><Relationship Id="rId5" Type="http://schemas.openxmlformats.org/officeDocument/2006/relationships/tags" Target="../tags/tag421.xml"/><Relationship Id="rId4" Type="http://schemas.openxmlformats.org/officeDocument/2006/relationships/tags" Target="../tags/tag420.xml"/><Relationship Id="rId3" Type="http://schemas.openxmlformats.org/officeDocument/2006/relationships/tags" Target="../tags/tag419.xml"/><Relationship Id="rId2" Type="http://schemas.openxmlformats.org/officeDocument/2006/relationships/image" Target="../media/image10.jpeg"/><Relationship Id="rId14" Type="http://schemas.openxmlformats.org/officeDocument/2006/relationships/vmlDrawing" Target="../drawings/vmlDrawing6.vml"/><Relationship Id="rId13" Type="http://schemas.openxmlformats.org/officeDocument/2006/relationships/slideLayout" Target="../slideLayouts/slideLayout7.xml"/><Relationship Id="rId12" Type="http://schemas.openxmlformats.org/officeDocument/2006/relationships/tags" Target="../tags/tag425.xml"/><Relationship Id="rId11" Type="http://schemas.openxmlformats.org/officeDocument/2006/relationships/image" Target="../media/image11.png"/><Relationship Id="rId10" Type="http://schemas.openxmlformats.org/officeDocument/2006/relationships/tags" Target="../tags/tag424.xml"/><Relationship Id="rId1" Type="http://schemas.openxmlformats.org/officeDocument/2006/relationships/tags" Target="../tags/tag418.xml"/></Relationships>
</file>

<file path=ppt/slides/_rels/slide14.xml.rels><?xml version="1.0" encoding="UTF-8" standalone="yes"?>
<Relationships xmlns="http://schemas.openxmlformats.org/package/2006/relationships"><Relationship Id="rId9" Type="http://schemas.openxmlformats.org/officeDocument/2006/relationships/tags" Target="../tags/tag434.xml"/><Relationship Id="rId8" Type="http://schemas.openxmlformats.org/officeDocument/2006/relationships/tags" Target="../tags/tag433.xml"/><Relationship Id="rId7" Type="http://schemas.openxmlformats.org/officeDocument/2006/relationships/tags" Target="../tags/tag432.xml"/><Relationship Id="rId6" Type="http://schemas.openxmlformats.org/officeDocument/2006/relationships/tags" Target="../tags/tag431.xml"/><Relationship Id="rId5" Type="http://schemas.openxmlformats.org/officeDocument/2006/relationships/tags" Target="../tags/tag430.xml"/><Relationship Id="rId4" Type="http://schemas.openxmlformats.org/officeDocument/2006/relationships/tags" Target="../tags/tag429.xml"/><Relationship Id="rId34" Type="http://schemas.openxmlformats.org/officeDocument/2006/relationships/slideLayout" Target="../slideLayouts/slideLayout7.xml"/><Relationship Id="rId33" Type="http://schemas.openxmlformats.org/officeDocument/2006/relationships/tags" Target="../tags/tag458.xml"/><Relationship Id="rId32" Type="http://schemas.openxmlformats.org/officeDocument/2006/relationships/tags" Target="../tags/tag457.xml"/><Relationship Id="rId31" Type="http://schemas.openxmlformats.org/officeDocument/2006/relationships/tags" Target="../tags/tag456.xml"/><Relationship Id="rId30" Type="http://schemas.openxmlformats.org/officeDocument/2006/relationships/tags" Target="../tags/tag455.xml"/><Relationship Id="rId3" Type="http://schemas.openxmlformats.org/officeDocument/2006/relationships/tags" Target="../tags/tag428.xml"/><Relationship Id="rId29" Type="http://schemas.openxmlformats.org/officeDocument/2006/relationships/tags" Target="../tags/tag454.xml"/><Relationship Id="rId28" Type="http://schemas.openxmlformats.org/officeDocument/2006/relationships/tags" Target="../tags/tag453.xml"/><Relationship Id="rId27" Type="http://schemas.openxmlformats.org/officeDocument/2006/relationships/tags" Target="../tags/tag452.xml"/><Relationship Id="rId26" Type="http://schemas.openxmlformats.org/officeDocument/2006/relationships/tags" Target="../tags/tag451.xml"/><Relationship Id="rId25" Type="http://schemas.openxmlformats.org/officeDocument/2006/relationships/tags" Target="../tags/tag450.xml"/><Relationship Id="rId24" Type="http://schemas.openxmlformats.org/officeDocument/2006/relationships/tags" Target="../tags/tag449.xml"/><Relationship Id="rId23" Type="http://schemas.openxmlformats.org/officeDocument/2006/relationships/tags" Target="../tags/tag448.xml"/><Relationship Id="rId22" Type="http://schemas.openxmlformats.org/officeDocument/2006/relationships/tags" Target="../tags/tag447.xml"/><Relationship Id="rId21" Type="http://schemas.openxmlformats.org/officeDocument/2006/relationships/tags" Target="../tags/tag446.xml"/><Relationship Id="rId20" Type="http://schemas.openxmlformats.org/officeDocument/2006/relationships/tags" Target="../tags/tag445.xml"/><Relationship Id="rId2" Type="http://schemas.openxmlformats.org/officeDocument/2006/relationships/tags" Target="../tags/tag427.xml"/><Relationship Id="rId19" Type="http://schemas.openxmlformats.org/officeDocument/2006/relationships/tags" Target="../tags/tag444.xml"/><Relationship Id="rId18" Type="http://schemas.openxmlformats.org/officeDocument/2006/relationships/tags" Target="../tags/tag443.xml"/><Relationship Id="rId17" Type="http://schemas.openxmlformats.org/officeDocument/2006/relationships/tags" Target="../tags/tag442.xml"/><Relationship Id="rId16" Type="http://schemas.openxmlformats.org/officeDocument/2006/relationships/tags" Target="../tags/tag441.xml"/><Relationship Id="rId15" Type="http://schemas.openxmlformats.org/officeDocument/2006/relationships/tags" Target="../tags/tag440.xml"/><Relationship Id="rId14" Type="http://schemas.openxmlformats.org/officeDocument/2006/relationships/tags" Target="../tags/tag439.xml"/><Relationship Id="rId13" Type="http://schemas.openxmlformats.org/officeDocument/2006/relationships/tags" Target="../tags/tag438.xml"/><Relationship Id="rId12" Type="http://schemas.openxmlformats.org/officeDocument/2006/relationships/tags" Target="../tags/tag437.xml"/><Relationship Id="rId11" Type="http://schemas.openxmlformats.org/officeDocument/2006/relationships/tags" Target="../tags/tag436.xml"/><Relationship Id="rId10" Type="http://schemas.openxmlformats.org/officeDocument/2006/relationships/tags" Target="../tags/tag435.xml"/><Relationship Id="rId1" Type="http://schemas.openxmlformats.org/officeDocument/2006/relationships/tags" Target="../tags/tag426.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463.xml"/><Relationship Id="rId4" Type="http://schemas.openxmlformats.org/officeDocument/2006/relationships/tags" Target="../tags/tag462.xml"/><Relationship Id="rId3" Type="http://schemas.openxmlformats.org/officeDocument/2006/relationships/tags" Target="../tags/tag461.xml"/><Relationship Id="rId2" Type="http://schemas.openxmlformats.org/officeDocument/2006/relationships/tags" Target="../tags/tag460.xml"/><Relationship Id="rId1" Type="http://schemas.openxmlformats.org/officeDocument/2006/relationships/tags" Target="../tags/tag459.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466.xml"/><Relationship Id="rId2" Type="http://schemas.openxmlformats.org/officeDocument/2006/relationships/tags" Target="../tags/tag465.xml"/><Relationship Id="rId1" Type="http://schemas.openxmlformats.org/officeDocument/2006/relationships/tags" Target="../tags/tag464.xml"/></Relationships>
</file>

<file path=ppt/slides/_rels/slide17.xml.rels><?xml version="1.0" encoding="UTF-8" standalone="yes"?>
<Relationships xmlns="http://schemas.openxmlformats.org/package/2006/relationships"><Relationship Id="rId9" Type="http://schemas.openxmlformats.org/officeDocument/2006/relationships/tags" Target="../tags/tag475.xml"/><Relationship Id="rId8" Type="http://schemas.openxmlformats.org/officeDocument/2006/relationships/tags" Target="../tags/tag474.xml"/><Relationship Id="rId7" Type="http://schemas.openxmlformats.org/officeDocument/2006/relationships/tags" Target="../tags/tag473.xml"/><Relationship Id="rId6" Type="http://schemas.openxmlformats.org/officeDocument/2006/relationships/tags" Target="../tags/tag472.xml"/><Relationship Id="rId5" Type="http://schemas.openxmlformats.org/officeDocument/2006/relationships/tags" Target="../tags/tag471.xml"/><Relationship Id="rId4" Type="http://schemas.openxmlformats.org/officeDocument/2006/relationships/tags" Target="../tags/tag470.xml"/><Relationship Id="rId3" Type="http://schemas.openxmlformats.org/officeDocument/2006/relationships/tags" Target="../tags/tag469.xml"/><Relationship Id="rId2" Type="http://schemas.openxmlformats.org/officeDocument/2006/relationships/tags" Target="../tags/tag468.xml"/><Relationship Id="rId11" Type="http://schemas.openxmlformats.org/officeDocument/2006/relationships/slideLayout" Target="../slideLayouts/slideLayout7.xml"/><Relationship Id="rId10" Type="http://schemas.openxmlformats.org/officeDocument/2006/relationships/tags" Target="../tags/tag476.xml"/><Relationship Id="rId1" Type="http://schemas.openxmlformats.org/officeDocument/2006/relationships/tags" Target="../tags/tag46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78.xml"/><Relationship Id="rId1" Type="http://schemas.openxmlformats.org/officeDocument/2006/relationships/tags" Target="../tags/tag477.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483.xml"/><Relationship Id="rId4" Type="http://schemas.openxmlformats.org/officeDocument/2006/relationships/tags" Target="../tags/tag482.xml"/><Relationship Id="rId3" Type="http://schemas.openxmlformats.org/officeDocument/2006/relationships/tags" Target="../tags/tag481.xml"/><Relationship Id="rId2" Type="http://schemas.openxmlformats.org/officeDocument/2006/relationships/tags" Target="../tags/tag480.xml"/><Relationship Id="rId1" Type="http://schemas.openxmlformats.org/officeDocument/2006/relationships/tags" Target="../tags/tag479.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tags" Target="../tags/tag486.xml"/><Relationship Id="rId2" Type="http://schemas.openxmlformats.org/officeDocument/2006/relationships/tags" Target="../tags/tag485.xml"/><Relationship Id="rId1" Type="http://schemas.openxmlformats.org/officeDocument/2006/relationships/tags" Target="../tags/tag484.xml"/></Relationships>
</file>

<file path=ppt/slides/_rels/slide2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tags" Target="../tags/tag492.xml"/><Relationship Id="rId7" Type="http://schemas.openxmlformats.org/officeDocument/2006/relationships/tags" Target="../tags/tag491.xml"/><Relationship Id="rId6" Type="http://schemas.openxmlformats.org/officeDocument/2006/relationships/image" Target="../media/image14.jpeg"/><Relationship Id="rId5" Type="http://schemas.openxmlformats.org/officeDocument/2006/relationships/tags" Target="../tags/tag490.xml"/><Relationship Id="rId4" Type="http://schemas.openxmlformats.org/officeDocument/2006/relationships/image" Target="../media/image13.jpeg"/><Relationship Id="rId3" Type="http://schemas.openxmlformats.org/officeDocument/2006/relationships/tags" Target="../tags/tag489.xml"/><Relationship Id="rId2" Type="http://schemas.openxmlformats.org/officeDocument/2006/relationships/tags" Target="../tags/tag488.xml"/><Relationship Id="rId10" Type="http://schemas.openxmlformats.org/officeDocument/2006/relationships/slideLayout" Target="../slideLayouts/slideLayout7.xml"/><Relationship Id="rId1" Type="http://schemas.openxmlformats.org/officeDocument/2006/relationships/tags" Target="../tags/tag4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1330" name="图片 611329"/>
          <p:cNvPicPr>
            <a:picLocks noChangeAspect="1"/>
          </p:cNvPicPr>
          <p:nvPr>
            <p:custDataLst>
              <p:tags r:id="rId1"/>
            </p:custDataLst>
          </p:nvPr>
        </p:nvPicPr>
        <p:blipFill>
          <a:blip r:embed="rId2">
            <a:clrChange>
              <a:clrFrom>
                <a:srgbClr val="000000"/>
              </a:clrFrom>
              <a:clrTo>
                <a:srgbClr val="000000">
                  <a:alpha val="0"/>
                </a:srgbClr>
              </a:clrTo>
            </a:clrChange>
          </a:blip>
          <a:stretch>
            <a:fillRect/>
          </a:stretch>
        </p:blipFill>
        <p:spPr>
          <a:xfrm>
            <a:off x="0" y="2205038"/>
            <a:ext cx="3505200" cy="3590925"/>
          </a:xfrm>
          <a:prstGeom prst="rect">
            <a:avLst/>
          </a:prstGeom>
          <a:noFill/>
          <a:ln w="9525">
            <a:noFill/>
          </a:ln>
        </p:spPr>
      </p:pic>
      <p:pic>
        <p:nvPicPr>
          <p:cNvPr id="611331" name="图片 611330"/>
          <p:cNvPicPr>
            <a:picLocks noChangeAspect="1"/>
          </p:cNvPicPr>
          <p:nvPr>
            <p:custDataLst>
              <p:tags r:id="rId3"/>
            </p:custDataLst>
          </p:nvPr>
        </p:nvPicPr>
        <p:blipFill>
          <a:blip r:embed="rId4">
            <a:clrChange>
              <a:clrFrom>
                <a:srgbClr val="000000"/>
              </a:clrFrom>
              <a:clrTo>
                <a:srgbClr val="000000">
                  <a:alpha val="0"/>
                </a:srgbClr>
              </a:clrTo>
            </a:clrChange>
          </a:blip>
          <a:stretch>
            <a:fillRect/>
          </a:stretch>
        </p:blipFill>
        <p:spPr>
          <a:xfrm>
            <a:off x="5638800" y="188913"/>
            <a:ext cx="3505200" cy="3590925"/>
          </a:xfrm>
          <a:prstGeom prst="rect">
            <a:avLst/>
          </a:prstGeom>
          <a:noFill/>
          <a:ln w="9525">
            <a:noFill/>
          </a:ln>
        </p:spPr>
      </p:pic>
      <p:sp>
        <p:nvSpPr>
          <p:cNvPr id="611332" name="矩形 611331"/>
          <p:cNvSpPr/>
          <p:nvPr>
            <p:custDataLst>
              <p:tags r:id="rId5"/>
            </p:custDataLst>
          </p:nvPr>
        </p:nvSpPr>
        <p:spPr>
          <a:xfrm>
            <a:off x="2627313" y="2708275"/>
            <a:ext cx="4249737" cy="863600"/>
          </a:xfrm>
          <a:prstGeom prst="rect">
            <a:avLst/>
          </a:prstGeom>
        </p:spPr>
        <p:txBody>
          <a:bodyPr wrap="none" fromWordArt="1">
            <a:prstTxWarp prst="textPlain">
              <a:avLst>
                <a:gd name="adj" fmla="val 50000"/>
              </a:avLst>
            </a:prstTxWarp>
            <a:normAutofit/>
          </a:bodyPr>
          <a:lstStyle/>
          <a:p>
            <a:pPr algn="ctr"/>
            <a:r>
              <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rPr>
              <a:t>第三节 分子的性质</a:t>
            </a:r>
            <a:endPar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endParaRPr>
          </a:p>
        </p:txBody>
      </p:sp>
      <p:sp>
        <p:nvSpPr>
          <p:cNvPr id="611333" name="矩形 611332"/>
          <p:cNvSpPr/>
          <p:nvPr>
            <p:custDataLst>
              <p:tags r:id="rId6"/>
            </p:custDataLst>
          </p:nvPr>
        </p:nvSpPr>
        <p:spPr>
          <a:xfrm>
            <a:off x="1330325" y="1125538"/>
            <a:ext cx="6481763" cy="792162"/>
          </a:xfrm>
          <a:prstGeom prst="rect">
            <a:avLst/>
          </a:prstGeom>
        </p:spPr>
        <p:txBody>
          <a:bodyPr wrap="none" fromWordArt="1">
            <a:prstTxWarp prst="textPlain">
              <a:avLst>
                <a:gd name="adj" fmla="val 50000"/>
              </a:avLst>
            </a:prstTxWarp>
            <a:normAutofit/>
          </a:bodyPr>
          <a:lstStyle/>
          <a:p>
            <a:pPr algn="ctr"/>
            <a:r>
              <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rPr>
              <a:t>第二章 分子结构与性质</a:t>
            </a:r>
            <a:endParaRPr lang="zh-CN" altLang="en-US" sz="3600" b="1">
              <a:ln w="25400" cap="flat" cmpd="sng">
                <a:solidFill>
                  <a:srgbClr val="FF00FF"/>
                </a:solidFill>
                <a:prstDash val="solid"/>
                <a:headEnd type="none" w="med" len="med"/>
                <a:tailEnd type="none" w="med" len="med"/>
              </a:ln>
              <a:solidFill>
                <a:schemeClr val="tx1"/>
              </a:solidFill>
              <a:effectLst>
                <a:outerShdw dist="35921" dir="2699999" algn="ctr" rotWithShape="0">
                  <a:srgbClr val="990000"/>
                </a:outerShdw>
              </a:effectLst>
              <a:latin typeface="黑体" panose="02010609060101010101" pitchFamily="2" charset="-122"/>
              <a:ea typeface="黑体" panose="02010609060101010101" pitchFamily="2" charset="-122"/>
            </a:endParaRPr>
          </a:p>
        </p:txBody>
      </p:sp>
      <p:sp>
        <p:nvSpPr>
          <p:cNvPr id="3" name="矩形 2"/>
          <p:cNvSpPr/>
          <p:nvPr>
            <p:custDataLst>
              <p:tags r:id="rId7"/>
            </p:custDataLst>
          </p:nvPr>
        </p:nvSpPr>
        <p:spPr>
          <a:xfrm>
            <a:off x="3568065" y="3980815"/>
            <a:ext cx="2368550" cy="680085"/>
          </a:xfrm>
          <a:prstGeom prst="rect">
            <a:avLst/>
          </a:prstGeom>
        </p:spPr>
        <p:txBody>
          <a:bodyPr wrap="none" fromWordArt="1">
            <a:prstTxWarp prst="textPlain">
              <a:avLst>
                <a:gd name="adj" fmla="val 50000"/>
              </a:avLst>
            </a:prstTxWarp>
            <a:normAutofit/>
            <a:scene3d>
              <a:camera prst="orthographicFront"/>
              <a:lightRig rig="threePt" dir="t"/>
            </a:scene3d>
          </a:bodyPr>
          <a:lstStyle/>
          <a:p>
            <a:pPr algn="ctr"/>
            <a:r>
              <a:rPr lang="zh-CN" altLang="en-US" sz="3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黑体" panose="02010609060101010101" pitchFamily="2" charset="-122"/>
                <a:ea typeface="黑体" panose="02010609060101010101" pitchFamily="2" charset="-122"/>
              </a:rPr>
              <a:t>（第一课时）</a:t>
            </a:r>
            <a:endParaRPr lang="zh-CN" altLang="en-US" sz="3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黑体" panose="02010609060101010101" pitchFamily="2" charset="-122"/>
              <a:ea typeface="黑体" panose="02010609060101010101"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文本框 81923"/>
          <p:cNvSpPr txBox="1"/>
          <p:nvPr>
            <p:custDataLst>
              <p:tags r:id="rId1"/>
            </p:custDataLst>
          </p:nvPr>
        </p:nvSpPr>
        <p:spPr>
          <a:xfrm>
            <a:off x="17145" y="0"/>
            <a:ext cx="2141220" cy="523240"/>
          </a:xfrm>
          <a:prstGeom prst="rect">
            <a:avLst/>
          </a:prstGeom>
          <a:noFill/>
          <a:ln w="9525">
            <a:noFill/>
          </a:ln>
        </p:spPr>
        <p:txBody>
          <a:bodyPr wrap="square" lIns="90000" tIns="46800" rIns="90000" bIns="46800">
            <a:spAutoFit/>
          </a:bodyPr>
          <a:lstStyle/>
          <a:p>
            <a:pPr>
              <a:spcBef>
                <a:spcPct val="50000"/>
              </a:spcBef>
            </a:pPr>
            <a:r>
              <a:rPr lang="en-US" altLang="zh-CN" sz="2800" b="1">
                <a:solidFill>
                  <a:srgbClr val="6600FF"/>
                </a:solidFill>
                <a:latin typeface="黑体" panose="02010609060101010101" pitchFamily="2" charset="-122"/>
                <a:ea typeface="黑体" panose="02010609060101010101" pitchFamily="2" charset="-122"/>
              </a:rPr>
              <a:t>【</a:t>
            </a:r>
            <a:r>
              <a:rPr lang="zh-CN" altLang="en-US" sz="2800" b="1">
                <a:solidFill>
                  <a:srgbClr val="6600FF"/>
                </a:solidFill>
                <a:latin typeface="黑体" panose="02010609060101010101" pitchFamily="2" charset="-122"/>
                <a:ea typeface="黑体" panose="02010609060101010101" pitchFamily="2" charset="-122"/>
              </a:rPr>
              <a:t>知识回顾</a:t>
            </a:r>
            <a:r>
              <a:rPr lang="en-US" altLang="zh-CN" sz="2800" b="1">
                <a:solidFill>
                  <a:srgbClr val="6600FF"/>
                </a:solidFill>
                <a:latin typeface="黑体" panose="02010609060101010101" pitchFamily="2" charset="-122"/>
                <a:ea typeface="黑体" panose="02010609060101010101" pitchFamily="2" charset="-122"/>
              </a:rPr>
              <a:t>】</a:t>
            </a:r>
            <a:endParaRPr lang="en-US" altLang="zh-CN" sz="2800" b="1">
              <a:solidFill>
                <a:srgbClr val="6600FF"/>
              </a:solidFill>
              <a:latin typeface="黑体" panose="02010609060101010101" pitchFamily="2" charset="-122"/>
              <a:ea typeface="黑体" panose="02010609060101010101" pitchFamily="2" charset="-122"/>
            </a:endParaRPr>
          </a:p>
        </p:txBody>
      </p:sp>
      <p:graphicFrame>
        <p:nvGraphicFramePr>
          <p:cNvPr id="81925" name="表格 81924"/>
          <p:cNvGraphicFramePr>
            <a:graphicFrameLocks noGrp="1"/>
          </p:cNvGraphicFramePr>
          <p:nvPr>
            <p:custDataLst>
              <p:tags r:id="rId2"/>
            </p:custDataLst>
          </p:nvPr>
        </p:nvGraphicFramePr>
        <p:xfrm>
          <a:off x="263525" y="621030"/>
          <a:ext cx="8664575" cy="2499360"/>
        </p:xfrm>
        <a:graphic>
          <a:graphicData uri="http://schemas.openxmlformats.org/drawingml/2006/table">
            <a:tbl>
              <a:tblPr/>
              <a:tblGrid>
                <a:gridCol w="1676400"/>
                <a:gridCol w="3387725"/>
                <a:gridCol w="3600450"/>
              </a:tblGrid>
              <a:tr h="518160">
                <a:tc>
                  <a:txBody>
                    <a:bodyPr wrap="square"/>
                    <a:lstStyle/>
                    <a:p>
                      <a:pPr marL="0" lvl="0" indent="0">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gn="ctr">
                        <a:buNone/>
                      </a:pPr>
                      <a:r>
                        <a:rPr lang="zh-CN" altLang="en-US" sz="2800" b="1">
                          <a:solidFill>
                            <a:srgbClr val="0000FF"/>
                          </a:solidFill>
                          <a:latin typeface="黑体" panose="02010609060101010101" pitchFamily="2" charset="-122"/>
                          <a:ea typeface="黑体" panose="02010609060101010101" pitchFamily="2" charset="-122"/>
                        </a:rPr>
                        <a:t>极 性 键</a:t>
                      </a:r>
                      <a:endParaRPr lang="zh-CN" altLang="en-US" sz="28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gn="ctr">
                        <a:buNone/>
                      </a:pPr>
                      <a:r>
                        <a:rPr lang="zh-CN" altLang="en-US" sz="2800" b="1">
                          <a:solidFill>
                            <a:srgbClr val="0000FF"/>
                          </a:solidFill>
                          <a:latin typeface="黑体" panose="02010609060101010101" pitchFamily="2" charset="-122"/>
                          <a:ea typeface="黑体" panose="02010609060101010101" pitchFamily="2" charset="-122"/>
                          <a:sym typeface="+mn-ea"/>
                        </a:rPr>
                        <a:t>非 </a:t>
                      </a:r>
                      <a:r>
                        <a:rPr lang="zh-CN" altLang="en-US" sz="2800" b="1">
                          <a:solidFill>
                            <a:srgbClr val="0000FF"/>
                          </a:solidFill>
                          <a:latin typeface="黑体" panose="02010609060101010101" pitchFamily="2" charset="-122"/>
                          <a:ea typeface="黑体" panose="02010609060101010101" pitchFamily="2" charset="-122"/>
                        </a:rPr>
                        <a:t>极 性 键</a:t>
                      </a:r>
                      <a:endParaRPr lang="zh-CN" altLang="en-US" sz="28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8160">
                <a:tc>
                  <a:txBody>
                    <a:bodyPr wrap="square"/>
                    <a:lstStyle/>
                    <a:p>
                      <a:pPr marL="0" lvl="0" indent="0" algn="ctr">
                        <a:buNone/>
                      </a:pPr>
                      <a:r>
                        <a:rPr lang="zh-CN" altLang="en-US" sz="2800" b="1">
                          <a:solidFill>
                            <a:srgbClr val="0000FF"/>
                          </a:solidFill>
                          <a:latin typeface="黑体" panose="02010609060101010101" pitchFamily="2" charset="-122"/>
                          <a:ea typeface="黑体" panose="02010609060101010101" pitchFamily="2" charset="-122"/>
                          <a:sym typeface="+mn-ea"/>
                        </a:rPr>
                        <a:t>成键原子</a:t>
                      </a:r>
                      <a:endParaRPr lang="zh-CN" altLang="en-US" sz="2800" b="1">
                        <a:solidFill>
                          <a:srgbClr val="0000FF"/>
                        </a:solidFill>
                        <a:latin typeface="黑体" panose="02010609060101010101" pitchFamily="2" charset="-122"/>
                        <a:ea typeface="黑体" panose="02010609060101010101" pitchFamily="2" charset="-122"/>
                        <a:sym typeface="+mn-ea"/>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8160">
                <a:tc>
                  <a:txBody>
                    <a:bodyPr wrap="square"/>
                    <a:lstStyle/>
                    <a:p>
                      <a:pPr marL="0" lvl="0" indent="0" algn="ctr">
                        <a:buNone/>
                      </a:pPr>
                      <a:r>
                        <a:rPr lang="zh-CN" altLang="en-US" sz="2800" b="1">
                          <a:solidFill>
                            <a:srgbClr val="0000FF"/>
                          </a:solidFill>
                          <a:latin typeface="黑体" panose="02010609060101010101" pitchFamily="2" charset="-122"/>
                          <a:ea typeface="黑体" panose="02010609060101010101" pitchFamily="2" charset="-122"/>
                          <a:sym typeface="+mn-ea"/>
                        </a:rPr>
                        <a:t>电子对</a:t>
                      </a:r>
                      <a:endParaRPr lang="zh-CN" altLang="en-US" sz="2800" b="1">
                        <a:solidFill>
                          <a:srgbClr val="0000FF"/>
                        </a:solidFill>
                        <a:latin typeface="黑体" panose="02010609060101010101" pitchFamily="2" charset="-122"/>
                        <a:ea typeface="黑体" panose="02010609060101010101" pitchFamily="2" charset="-122"/>
                        <a:sym typeface="+mn-ea"/>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gn="ctr">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gn="ctr">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8160">
                <a:tc>
                  <a:txBody>
                    <a:bodyPr wrap="square"/>
                    <a:lstStyle/>
                    <a:p>
                      <a:pPr marL="0" lvl="0" indent="0" algn="ctr">
                        <a:buNone/>
                      </a:pPr>
                      <a:r>
                        <a:rPr lang="zh-CN" altLang="en-US" sz="2800" b="1">
                          <a:solidFill>
                            <a:srgbClr val="0000FF"/>
                          </a:solidFill>
                          <a:latin typeface="黑体" panose="02010609060101010101" pitchFamily="2" charset="-122"/>
                          <a:ea typeface="黑体" panose="02010609060101010101" pitchFamily="2" charset="-122"/>
                          <a:sym typeface="+mn-ea"/>
                        </a:rPr>
                        <a:t>成键原子的电性</a:t>
                      </a:r>
                      <a:endParaRPr lang="zh-CN" altLang="en-US" sz="2800" b="1">
                        <a:solidFill>
                          <a:srgbClr val="0000FF"/>
                        </a:solidFill>
                        <a:latin typeface="黑体" panose="02010609060101010101" pitchFamily="2" charset="-122"/>
                        <a:ea typeface="黑体" panose="02010609060101010101" pitchFamily="2" charset="-122"/>
                        <a:sym typeface="+mn-ea"/>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gn="ctr">
                        <a:buNone/>
                      </a:pPr>
                      <a:endParaRPr lang="zh-CN" altLang="en-US" sz="2400" b="1">
                        <a:solidFill>
                          <a:srgbClr val="0000FF"/>
                        </a:solidFill>
                        <a:latin typeface="黑体" panose="02010609060101010101" pitchFamily="2" charset="-122"/>
                        <a:ea typeface="黑体" panose="02010609060101010101" pitchFamily="2" charset="-122"/>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81952" name="文本框 81951"/>
          <p:cNvSpPr txBox="1"/>
          <p:nvPr>
            <p:custDataLst>
              <p:tags r:id="rId3"/>
            </p:custDataLst>
          </p:nvPr>
        </p:nvSpPr>
        <p:spPr>
          <a:xfrm>
            <a:off x="1979295" y="1178560"/>
            <a:ext cx="3568700" cy="521970"/>
          </a:xfrm>
          <a:prstGeom prst="rect">
            <a:avLst/>
          </a:prstGeom>
          <a:noFill/>
          <a:ln w="9525">
            <a:noFill/>
          </a:ln>
        </p:spPr>
        <p:txBody>
          <a:bodyPr wrap="square">
            <a:spAutoFit/>
          </a:bodyPr>
          <a:lstStyle/>
          <a:p>
            <a:pPr>
              <a:spcBef>
                <a:spcPct val="50000"/>
              </a:spcBef>
            </a:pPr>
            <a:r>
              <a:rPr lang="zh-CN" altLang="en-US" sz="2800" b="1">
                <a:solidFill>
                  <a:srgbClr val="FF0000"/>
                </a:solidFill>
                <a:latin typeface="黑体" panose="02010609060101010101" pitchFamily="2" charset="-122"/>
                <a:ea typeface="黑体" panose="02010609060101010101" pitchFamily="2" charset="-122"/>
              </a:rPr>
              <a:t>不同种</a:t>
            </a:r>
            <a:r>
              <a:rPr lang="zh-CN" altLang="en-US" sz="2800" b="1">
                <a:solidFill>
                  <a:srgbClr val="0000FF"/>
                </a:solidFill>
                <a:latin typeface="黑体" panose="02010609060101010101" pitchFamily="2" charset="-122"/>
                <a:ea typeface="黑体" panose="02010609060101010101" pitchFamily="2" charset="-122"/>
              </a:rPr>
              <a:t>元素的原子间</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81953" name="文本框 81952"/>
          <p:cNvSpPr txBox="1"/>
          <p:nvPr>
            <p:custDataLst>
              <p:tags r:id="rId4"/>
            </p:custDataLst>
          </p:nvPr>
        </p:nvSpPr>
        <p:spPr>
          <a:xfrm>
            <a:off x="5548630" y="1178560"/>
            <a:ext cx="3378835" cy="521970"/>
          </a:xfrm>
          <a:prstGeom prst="rect">
            <a:avLst/>
          </a:prstGeom>
          <a:noFill/>
          <a:ln w="9525">
            <a:noFill/>
          </a:ln>
        </p:spPr>
        <p:txBody>
          <a:bodyPr wrap="square">
            <a:spAutoFit/>
          </a:bodyPr>
          <a:lstStyle/>
          <a:p>
            <a:pPr>
              <a:spcBef>
                <a:spcPct val="50000"/>
              </a:spcBef>
            </a:pPr>
            <a:r>
              <a:rPr lang="zh-CN" altLang="en-US" sz="2800" b="1">
                <a:solidFill>
                  <a:srgbClr val="FF0000"/>
                </a:solidFill>
                <a:latin typeface="黑体" panose="02010609060101010101" pitchFamily="2" charset="-122"/>
                <a:ea typeface="黑体" panose="02010609060101010101" pitchFamily="2" charset="-122"/>
              </a:rPr>
              <a:t>同种</a:t>
            </a:r>
            <a:r>
              <a:rPr lang="zh-CN" altLang="en-US" sz="2800" b="1">
                <a:solidFill>
                  <a:srgbClr val="0000FF"/>
                </a:solidFill>
                <a:latin typeface="黑体" panose="02010609060101010101" pitchFamily="2" charset="-122"/>
                <a:ea typeface="黑体" panose="02010609060101010101" pitchFamily="2" charset="-122"/>
              </a:rPr>
              <a:t>元素的原子间</a:t>
            </a:r>
            <a:endParaRPr lang="zh-CN" altLang="en-US" sz="2800" b="1">
              <a:solidFill>
                <a:srgbClr val="0000FF"/>
              </a:solidFill>
              <a:latin typeface="黑体" panose="02010609060101010101" pitchFamily="2" charset="-122"/>
              <a:ea typeface="黑体" panose="02010609060101010101" pitchFamily="2" charset="-122"/>
            </a:endParaRPr>
          </a:p>
        </p:txBody>
      </p:sp>
      <p:grpSp>
        <p:nvGrpSpPr>
          <p:cNvPr id="81957" name="组合 81956"/>
          <p:cNvGrpSpPr/>
          <p:nvPr>
            <p:custDataLst>
              <p:tags r:id="rId5"/>
            </p:custDataLst>
          </p:nvPr>
        </p:nvGrpSpPr>
        <p:grpSpPr>
          <a:xfrm>
            <a:off x="2915603" y="2221865"/>
            <a:ext cx="1289050" cy="963613"/>
            <a:chOff x="1008" y="1699"/>
            <a:chExt cx="812" cy="607"/>
          </a:xfrm>
        </p:grpSpPr>
        <p:grpSp>
          <p:nvGrpSpPr>
            <p:cNvPr id="81958" name="组合 81957"/>
            <p:cNvGrpSpPr/>
            <p:nvPr>
              <p:custDataLst>
                <p:tags r:id="rId6"/>
              </p:custDataLst>
            </p:nvPr>
          </p:nvGrpSpPr>
          <p:grpSpPr>
            <a:xfrm>
              <a:off x="1049" y="1699"/>
              <a:ext cx="771" cy="463"/>
              <a:chOff x="1074" y="1699"/>
              <a:chExt cx="771" cy="463"/>
            </a:xfrm>
          </p:grpSpPr>
          <p:sp>
            <p:nvSpPr>
              <p:cNvPr id="81959" name="文本框 81958"/>
              <p:cNvSpPr txBox="1"/>
              <p:nvPr>
                <p:custDataLst>
                  <p:tags r:id="rId7"/>
                </p:custDataLst>
              </p:nvPr>
            </p:nvSpPr>
            <p:spPr>
              <a:xfrm>
                <a:off x="1074" y="1703"/>
                <a:ext cx="368" cy="459"/>
              </a:xfrm>
              <a:prstGeom prst="rect">
                <a:avLst/>
              </a:prstGeom>
              <a:noFill/>
              <a:ln w="9525">
                <a:noFill/>
              </a:ln>
            </p:spPr>
            <p:txBody>
              <a:bodyPr wrap="none" anchor="t">
                <a:spAutoFit/>
              </a:bodyPr>
              <a:lstStyle/>
              <a:p>
                <a:pPr>
                  <a:buClr>
                    <a:schemeClr val="bg1"/>
                  </a:buClr>
                </a:pPr>
                <a:r>
                  <a:rPr lang="en-US" altLang="zh-CN" sz="3200" b="1">
                    <a:solidFill>
                      <a:srgbClr val="FF0000"/>
                    </a:solidFill>
                    <a:latin typeface="Arial" panose="020B0604020202020204" pitchFamily="34" charset="0"/>
                    <a:cs typeface="Arial" panose="020B0604020202020204" pitchFamily="34" charset="0"/>
                  </a:rPr>
                  <a:t>δ</a:t>
                </a:r>
                <a:r>
                  <a:rPr lang="en-US" altLang="zh-CN" sz="3200" b="1" baseline="30000">
                    <a:solidFill>
                      <a:srgbClr val="FF0000"/>
                    </a:solidFill>
                    <a:latin typeface="Arial" panose="020B0604020202020204" pitchFamily="34" charset="0"/>
                    <a:cs typeface="Arial" panose="020B0604020202020204" pitchFamily="34" charset="0"/>
                  </a:rPr>
                  <a:t>+</a:t>
                </a:r>
                <a:r>
                  <a:rPr lang="en-US" altLang="zh-CN" sz="3200" b="1">
                    <a:solidFill>
                      <a:srgbClr val="FF0000"/>
                    </a:solidFill>
                    <a:latin typeface="Arial" panose="020B0604020202020204" pitchFamily="34" charset="0"/>
                    <a:cs typeface="Arial" panose="020B0604020202020204" pitchFamily="34" charset="0"/>
                  </a:rPr>
                  <a:t> </a:t>
                </a:r>
                <a:endParaRPr lang="en-US" altLang="zh-CN" sz="3200" b="1">
                  <a:solidFill>
                    <a:srgbClr val="FF0000"/>
                  </a:solidFill>
                  <a:latin typeface="Arial" panose="020B0604020202020204" pitchFamily="34" charset="0"/>
                  <a:cs typeface="Arial" panose="020B0604020202020204" pitchFamily="34" charset="0"/>
                </a:endParaRPr>
              </a:p>
            </p:txBody>
          </p:sp>
          <p:sp>
            <p:nvSpPr>
              <p:cNvPr id="81960" name="文本框 81959"/>
              <p:cNvSpPr txBox="1"/>
              <p:nvPr>
                <p:custDataLst>
                  <p:tags r:id="rId8"/>
                </p:custDataLst>
              </p:nvPr>
            </p:nvSpPr>
            <p:spPr>
              <a:xfrm>
                <a:off x="1489" y="1699"/>
                <a:ext cx="356" cy="368"/>
              </a:xfrm>
              <a:prstGeom prst="rect">
                <a:avLst/>
              </a:prstGeom>
              <a:noFill/>
              <a:ln w="9525">
                <a:noFill/>
              </a:ln>
            </p:spPr>
            <p:txBody>
              <a:bodyPr wrap="none" anchor="t">
                <a:spAutoFit/>
              </a:bodyPr>
              <a:lstStyle/>
              <a:p>
                <a:pPr>
                  <a:buClr>
                    <a:schemeClr val="bg1"/>
                  </a:buClr>
                </a:pPr>
                <a:r>
                  <a:rPr lang="en-US" altLang="zh-CN" sz="3200" b="1">
                    <a:solidFill>
                      <a:srgbClr val="FF0000"/>
                    </a:solidFill>
                    <a:latin typeface="Arial" panose="020B0604020202020204" pitchFamily="34" charset="0"/>
                    <a:cs typeface="Arial" panose="020B0604020202020204" pitchFamily="34" charset="0"/>
                  </a:rPr>
                  <a:t>δ- </a:t>
                </a:r>
                <a:endParaRPr lang="en-US" altLang="zh-CN" sz="3200" b="1">
                  <a:solidFill>
                    <a:srgbClr val="FF0000"/>
                  </a:solidFill>
                  <a:latin typeface="Arial" panose="020B0604020202020204" pitchFamily="34" charset="0"/>
                  <a:cs typeface="Arial" panose="020B0604020202020204" pitchFamily="34" charset="0"/>
                </a:endParaRPr>
              </a:p>
            </p:txBody>
          </p:sp>
        </p:grpSp>
        <p:sp>
          <p:nvSpPr>
            <p:cNvPr id="81961" name="文本框 81960"/>
            <p:cNvSpPr txBox="1"/>
            <p:nvPr>
              <p:custDataLst>
                <p:tags r:id="rId9"/>
              </p:custDataLst>
            </p:nvPr>
          </p:nvSpPr>
          <p:spPr>
            <a:xfrm>
              <a:off x="1008" y="1938"/>
              <a:ext cx="812" cy="368"/>
            </a:xfrm>
            <a:prstGeom prst="rect">
              <a:avLst/>
            </a:prstGeom>
            <a:noFill/>
            <a:ln w="9525">
              <a:noFill/>
            </a:ln>
          </p:spPr>
          <p:txBody>
            <a:bodyPr wrap="none" anchor="t">
              <a:spAutoFit/>
            </a:bodyPr>
            <a:lstStyle/>
            <a:p>
              <a:pPr>
                <a:buClr>
                  <a:schemeClr val="bg1"/>
                </a:buClr>
              </a:pPr>
              <a:r>
                <a:rPr lang="en-US" altLang="zh-CN" sz="3200" b="1">
                  <a:solidFill>
                    <a:srgbClr val="0000FF"/>
                  </a:solidFill>
                  <a:latin typeface="Arial" panose="020B0604020202020204" pitchFamily="34" charset="0"/>
                  <a:cs typeface="Arial" panose="020B0604020202020204" pitchFamily="34" charset="0"/>
                </a:rPr>
                <a:t>H—Cl</a:t>
              </a:r>
              <a:endParaRPr lang="en-US" altLang="zh-CN" sz="3200" b="1">
                <a:solidFill>
                  <a:srgbClr val="0000FF"/>
                </a:solidFill>
                <a:latin typeface="Arial" panose="020B0604020202020204" pitchFamily="34" charset="0"/>
                <a:cs typeface="Arial" panose="020B0604020202020204" pitchFamily="34" charset="0"/>
              </a:endParaRPr>
            </a:p>
          </p:txBody>
        </p:sp>
      </p:grpSp>
      <p:sp>
        <p:nvSpPr>
          <p:cNvPr id="81965" name="文本框 81964"/>
          <p:cNvSpPr txBox="1"/>
          <p:nvPr>
            <p:custDataLst>
              <p:tags r:id="rId10"/>
            </p:custDataLst>
          </p:nvPr>
        </p:nvSpPr>
        <p:spPr>
          <a:xfrm>
            <a:off x="2341245" y="5151120"/>
            <a:ext cx="6055995" cy="521970"/>
          </a:xfrm>
          <a:prstGeom prst="rect">
            <a:avLst/>
          </a:prstGeom>
          <a:noFill/>
          <a:ln w="9525">
            <a:noFill/>
          </a:ln>
        </p:spPr>
        <p:txBody>
          <a:bodyPr wrap="square">
            <a:spAutoFit/>
          </a:bodyPr>
          <a:lstStyle/>
          <a:p>
            <a:pPr>
              <a:buClr>
                <a:schemeClr val="bg1"/>
              </a:buClr>
            </a:pPr>
            <a:r>
              <a:rPr lang="en-US" altLang="zh-CN" sz="2800" b="1">
                <a:solidFill>
                  <a:srgbClr val="0000FF"/>
                </a:solidFill>
                <a:effectLst/>
                <a:latin typeface="Arial" panose="020B0604020202020204" pitchFamily="34" charset="0"/>
                <a:ea typeface="黑体" panose="02010609060101010101" pitchFamily="2" charset="-122"/>
                <a:cs typeface="Arial" panose="020B0604020202020204" pitchFamily="34" charset="0"/>
              </a:rPr>
              <a:t>H—I   H—Br   H—Cl    H—F </a:t>
            </a:r>
            <a:endParaRPr lang="en-US" altLang="zh-CN" sz="2800" b="1">
              <a:solidFill>
                <a:srgbClr val="0000FF"/>
              </a:solidFill>
              <a:effectLst/>
              <a:latin typeface="Arial" panose="020B0604020202020204" pitchFamily="34" charset="0"/>
              <a:ea typeface="黑体" panose="02010609060101010101" pitchFamily="2" charset="-122"/>
              <a:cs typeface="Arial" panose="020B0604020202020204" pitchFamily="34" charset="0"/>
            </a:endParaRPr>
          </a:p>
        </p:txBody>
      </p:sp>
      <p:sp>
        <p:nvSpPr>
          <p:cNvPr id="81966" name="直接连接符 81965"/>
          <p:cNvSpPr/>
          <p:nvPr>
            <p:custDataLst>
              <p:tags r:id="rId11"/>
            </p:custDataLst>
          </p:nvPr>
        </p:nvSpPr>
        <p:spPr>
          <a:xfrm>
            <a:off x="2324100" y="5664200"/>
            <a:ext cx="4665345" cy="8890"/>
          </a:xfrm>
          <a:prstGeom prst="line">
            <a:avLst/>
          </a:prstGeom>
          <a:ln w="38100" cap="flat" cmpd="sng">
            <a:solidFill>
              <a:schemeClr val="tx1"/>
            </a:solidFill>
            <a:prstDash val="solid"/>
            <a:headEnd type="none" w="med" len="med"/>
            <a:tailEnd type="triangle" w="med" len="med"/>
          </a:ln>
        </p:spPr>
        <p:txBody>
          <a:bodyPr/>
          <a:lstStyle/>
          <a:p/>
        </p:txBody>
      </p:sp>
      <p:sp>
        <p:nvSpPr>
          <p:cNvPr id="81967" name="文本框 81966"/>
          <p:cNvSpPr txBox="1"/>
          <p:nvPr>
            <p:custDataLst>
              <p:tags r:id="rId12"/>
            </p:custDataLst>
          </p:nvPr>
        </p:nvSpPr>
        <p:spPr>
          <a:xfrm>
            <a:off x="2112645" y="5684520"/>
            <a:ext cx="1447800" cy="521970"/>
          </a:xfrm>
          <a:prstGeom prst="rect">
            <a:avLst/>
          </a:prstGeom>
          <a:noFill/>
          <a:ln w="9525">
            <a:noFill/>
          </a:ln>
        </p:spPr>
        <p:txBody>
          <a:bodyPr>
            <a:spAutoFit/>
          </a:bodyPr>
          <a:lstStyle/>
          <a:p>
            <a:pPr>
              <a:spcBef>
                <a:spcPct val="50000"/>
              </a:spcBef>
            </a:pPr>
            <a:r>
              <a:rPr lang="zh-CN" altLang="en-US" sz="2800" b="1">
                <a:solidFill>
                  <a:srgbClr val="FF0000"/>
                </a:solidFill>
                <a:effectLst/>
                <a:latin typeface="黑体" panose="02010609060101010101" pitchFamily="2" charset="-122"/>
                <a:ea typeface="黑体" panose="02010609060101010101" pitchFamily="2" charset="-122"/>
              </a:rPr>
              <a:t>弱极性</a:t>
            </a:r>
            <a:endParaRPr lang="zh-CN" altLang="en-US" sz="2800" b="1">
              <a:solidFill>
                <a:srgbClr val="FF0000"/>
              </a:solidFill>
              <a:effectLst/>
              <a:latin typeface="黑体" panose="02010609060101010101" pitchFamily="2" charset="-122"/>
              <a:ea typeface="黑体" panose="02010609060101010101" pitchFamily="2" charset="-122"/>
            </a:endParaRPr>
          </a:p>
        </p:txBody>
      </p:sp>
      <p:sp>
        <p:nvSpPr>
          <p:cNvPr id="81968" name="文本框 81967"/>
          <p:cNvSpPr txBox="1"/>
          <p:nvPr>
            <p:custDataLst>
              <p:tags r:id="rId13"/>
            </p:custDataLst>
          </p:nvPr>
        </p:nvSpPr>
        <p:spPr>
          <a:xfrm>
            <a:off x="5770245" y="5684520"/>
            <a:ext cx="1600200" cy="521970"/>
          </a:xfrm>
          <a:prstGeom prst="rect">
            <a:avLst/>
          </a:prstGeom>
          <a:noFill/>
          <a:ln w="9525">
            <a:noFill/>
          </a:ln>
        </p:spPr>
        <p:txBody>
          <a:bodyPr>
            <a:spAutoFit/>
          </a:bodyPr>
          <a:lstStyle/>
          <a:p>
            <a:pPr>
              <a:spcBef>
                <a:spcPct val="50000"/>
              </a:spcBef>
            </a:pPr>
            <a:r>
              <a:rPr lang="zh-CN" altLang="en-US" sz="2800" b="1">
                <a:solidFill>
                  <a:srgbClr val="FF0000"/>
                </a:solidFill>
                <a:effectLst/>
                <a:latin typeface="黑体" panose="02010609060101010101" pitchFamily="2" charset="-122"/>
                <a:ea typeface="黑体" panose="02010609060101010101" pitchFamily="2" charset="-122"/>
              </a:rPr>
              <a:t>强极性</a:t>
            </a:r>
            <a:endParaRPr lang="zh-CN" altLang="en-US" sz="2800" b="1">
              <a:solidFill>
                <a:srgbClr val="FF0000"/>
              </a:solidFill>
              <a:effectLst/>
              <a:latin typeface="黑体" panose="02010609060101010101" pitchFamily="2" charset="-122"/>
              <a:ea typeface="黑体" panose="02010609060101010101" pitchFamily="2" charset="-122"/>
            </a:endParaRPr>
          </a:p>
        </p:txBody>
      </p:sp>
      <p:graphicFrame>
        <p:nvGraphicFramePr>
          <p:cNvPr id="4100" name="Object 8"/>
          <p:cNvGraphicFramePr>
            <a:graphicFrameLocks noChangeAspect="1"/>
          </p:cNvGraphicFramePr>
          <p:nvPr>
            <p:custDataLst>
              <p:tags r:id="rId14"/>
            </p:custDataLst>
          </p:nvPr>
        </p:nvGraphicFramePr>
        <p:xfrm>
          <a:off x="17145" y="3185795"/>
          <a:ext cx="2587625" cy="1012190"/>
        </p:xfrm>
        <a:graphic>
          <a:graphicData uri="http://schemas.openxmlformats.org/presentationml/2006/ole">
            <mc:AlternateContent xmlns:mc="http://schemas.openxmlformats.org/markup-compatibility/2006">
              <mc:Choice xmlns:v="urn:schemas-microsoft-com:vml" Requires="v">
                <p:oleObj spid="_x0000_s1038" name="" r:id="rId15" imgW="3568700" imgH="1244600" progId="Photoshop.Image.7">
                  <p:embed/>
                </p:oleObj>
              </mc:Choice>
              <mc:Fallback>
                <p:oleObj name="" r:id="rId15" imgW="3568700" imgH="1244600" progId="Photoshop.Image.7">
                  <p:embed/>
                  <p:pic>
                    <p:nvPicPr>
                      <p:cNvPr id="0" name="OLE substitute image"/>
                      <p:cNvPicPr/>
                      <p:nvPr/>
                    </p:nvPicPr>
                    <p:blipFill>
                      <a:blip r:embed="rId16"/>
                      <a:stretch>
                        <a:fillRect/>
                      </a:stretch>
                    </p:blipFill>
                    <p:spPr>
                      <a:xfrm>
                        <a:off x="17145" y="3185795"/>
                        <a:ext cx="2587625" cy="1012190"/>
                      </a:xfrm>
                      <a:prstGeom prst="rect">
                        <a:avLst/>
                      </a:prstGeom>
                      <a:noFill/>
                      <a:ln w="38100">
                        <a:noFill/>
                        <a:miter/>
                      </a:ln>
                    </p:spPr>
                  </p:pic>
                </p:oleObj>
              </mc:Fallback>
            </mc:AlternateContent>
          </a:graphicData>
        </a:graphic>
      </p:graphicFrame>
      <p:sp>
        <p:nvSpPr>
          <p:cNvPr id="67586" name="文本框 67585"/>
          <p:cNvSpPr txBox="1"/>
          <p:nvPr>
            <p:custDataLst>
              <p:tags r:id="rId17"/>
            </p:custDataLst>
          </p:nvPr>
        </p:nvSpPr>
        <p:spPr>
          <a:xfrm>
            <a:off x="2436495" y="3430905"/>
            <a:ext cx="6539865"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共用电子对是否有偏</a:t>
            </a:r>
            <a:r>
              <a:rPr lang="zh-CN" altLang="en-US" sz="2800" b="1">
                <a:solidFill>
                  <a:srgbClr val="0000FF"/>
                </a:solidFill>
                <a:latin typeface="黑体" panose="02010609060101010101" pitchFamily="2" charset="-122"/>
                <a:ea typeface="黑体" panose="02010609060101010101" pitchFamily="2" charset="-122"/>
                <a:sym typeface="+mn-ea"/>
              </a:rPr>
              <a:t>移</a:t>
            </a:r>
            <a:r>
              <a:rPr lang="zh-CN" altLang="en-US" sz="2800" b="1">
                <a:solidFill>
                  <a:srgbClr val="0000FF"/>
                </a:solidFill>
                <a:latin typeface="黑体" panose="02010609060101010101" pitchFamily="2" charset="-122"/>
                <a:ea typeface="黑体" panose="02010609060101010101" pitchFamily="2" charset="-122"/>
              </a:rPr>
              <a:t>是由什么引起的</a:t>
            </a:r>
            <a:r>
              <a:rPr lang="en-US" altLang="zh-CN" sz="2800" b="1">
                <a:solidFill>
                  <a:srgbClr val="0000FF"/>
                </a:solidFill>
                <a:latin typeface="黑体" panose="02010609060101010101" pitchFamily="2" charset="-122"/>
                <a:ea typeface="黑体" panose="02010609060101010101" pitchFamily="2" charset="-122"/>
              </a:rPr>
              <a:t>?</a:t>
            </a:r>
            <a:endParaRPr lang="en-US" altLang="zh-CN" sz="2800" b="1">
              <a:solidFill>
                <a:srgbClr val="0000FF"/>
              </a:solidFill>
              <a:latin typeface="黑体" panose="02010609060101010101" pitchFamily="2" charset="-122"/>
              <a:ea typeface="黑体" panose="02010609060101010101" pitchFamily="2" charset="-122"/>
            </a:endParaRPr>
          </a:p>
        </p:txBody>
      </p:sp>
      <p:sp>
        <p:nvSpPr>
          <p:cNvPr id="67587" name="文本框 67586"/>
          <p:cNvSpPr txBox="1"/>
          <p:nvPr>
            <p:custDataLst>
              <p:tags r:id="rId18"/>
            </p:custDataLst>
          </p:nvPr>
        </p:nvSpPr>
        <p:spPr>
          <a:xfrm>
            <a:off x="478155" y="4197985"/>
            <a:ext cx="8498205" cy="953135"/>
          </a:xfrm>
          <a:prstGeom prst="rect">
            <a:avLst/>
          </a:prstGeom>
          <a:noFill/>
          <a:ln w="9525">
            <a:noFill/>
          </a:ln>
        </p:spPr>
        <p:txBody>
          <a:bodyPr wrap="square">
            <a:spAutoFit/>
          </a:bodyPr>
          <a:lstStyle/>
          <a:p>
            <a:pPr>
              <a:spcBef>
                <a:spcPct val="50000"/>
              </a:spcBef>
            </a:pPr>
            <a:r>
              <a:rPr lang="en-US" altLang="zh-CN" sz="2800" b="1">
                <a:solidFill>
                  <a:srgbClr val="FF0000"/>
                </a:solidFill>
                <a:latin typeface="黑体" panose="02010609060101010101" pitchFamily="2" charset="-122"/>
                <a:ea typeface="黑体" panose="02010609060101010101" pitchFamily="2" charset="-122"/>
              </a:rPr>
              <a:t>    </a:t>
            </a:r>
            <a:r>
              <a:rPr lang="zh-CN" altLang="en-US" sz="2800" b="1">
                <a:solidFill>
                  <a:srgbClr val="0000FF"/>
                </a:solidFill>
                <a:latin typeface="黑体" panose="02010609060101010101" pitchFamily="2" charset="-122"/>
                <a:ea typeface="黑体" panose="02010609060101010101" pitchFamily="2" charset="-122"/>
              </a:rPr>
              <a:t>这是由于原子对共用电子对的吸引力不同造成的。即键合原子的</a:t>
            </a:r>
            <a:r>
              <a:rPr lang="zh-CN" altLang="en-US" sz="2800" b="1">
                <a:solidFill>
                  <a:srgbClr val="FF0000"/>
                </a:solidFill>
                <a:latin typeface="黑体" panose="02010609060101010101" pitchFamily="2" charset="-122"/>
                <a:ea typeface="黑体" panose="02010609060101010101" pitchFamily="2" charset="-122"/>
              </a:rPr>
              <a:t>电负性不同</a:t>
            </a:r>
            <a:r>
              <a:rPr lang="zh-CN" altLang="en-US" sz="2800" b="1">
                <a:solidFill>
                  <a:srgbClr val="0000FF"/>
                </a:solidFill>
                <a:latin typeface="黑体" panose="02010609060101010101" pitchFamily="2" charset="-122"/>
                <a:ea typeface="黑体" panose="02010609060101010101" pitchFamily="2" charset="-122"/>
              </a:rPr>
              <a:t>造成的。</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2" name="文本框 1"/>
          <p:cNvSpPr txBox="1"/>
          <p:nvPr>
            <p:custDataLst>
              <p:tags r:id="rId19"/>
            </p:custDataLst>
          </p:nvPr>
        </p:nvSpPr>
        <p:spPr>
          <a:xfrm>
            <a:off x="717550" y="6094095"/>
            <a:ext cx="7936230" cy="521970"/>
          </a:xfrm>
          <a:prstGeom prst="rect">
            <a:avLst/>
          </a:prstGeom>
          <a:noFill/>
        </p:spPr>
        <p:txBody>
          <a:bodyPr wrap="square" rtlCol="0">
            <a:spAutoFit/>
          </a:bodyPr>
          <a:lstStyle/>
          <a:p>
            <a:r>
              <a:rPr lang="zh-CN" altLang="en-US" sz="2800" b="1">
                <a:solidFill>
                  <a:srgbClr val="FF0000"/>
                </a:solidFill>
                <a:effectLst/>
                <a:latin typeface="黑体" panose="02010609060101010101" pitchFamily="2" charset="-122"/>
                <a:ea typeface="黑体" panose="02010609060101010101" pitchFamily="2" charset="-122"/>
                <a:sym typeface="+mn-ea"/>
              </a:rPr>
              <a:t>成键元素电负性值差异越大，共价键的极性越强。 </a:t>
            </a:r>
            <a:endParaRPr lang="zh-CN" altLang="en-US" sz="2800" b="1">
              <a:solidFill>
                <a:srgbClr val="FF0000"/>
              </a:solidFill>
              <a:effectLst/>
              <a:latin typeface="黑体" panose="02010609060101010101" pitchFamily="2" charset="-122"/>
              <a:ea typeface="黑体" panose="02010609060101010101" pitchFamily="2" charset="-122"/>
              <a:sym typeface="+mn-ea"/>
            </a:endParaRPr>
          </a:p>
        </p:txBody>
      </p:sp>
      <p:sp>
        <p:nvSpPr>
          <p:cNvPr id="3" name="文本框 2"/>
          <p:cNvSpPr txBox="1"/>
          <p:nvPr>
            <p:custDataLst>
              <p:tags r:id="rId20"/>
            </p:custDataLst>
          </p:nvPr>
        </p:nvSpPr>
        <p:spPr>
          <a:xfrm>
            <a:off x="6078855" y="1700530"/>
            <a:ext cx="2318385"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sym typeface="+mn-ea"/>
              </a:rPr>
              <a:t>不发生偏移</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4" name="文本框 3"/>
          <p:cNvSpPr txBox="1"/>
          <p:nvPr>
            <p:custDataLst>
              <p:tags r:id="rId21"/>
            </p:custDataLst>
          </p:nvPr>
        </p:nvSpPr>
        <p:spPr>
          <a:xfrm>
            <a:off x="2604770" y="1699895"/>
            <a:ext cx="2318385"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sym typeface="+mn-ea"/>
              </a:rPr>
              <a:t>发生偏移</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5" name="文本框 4"/>
          <p:cNvSpPr txBox="1"/>
          <p:nvPr>
            <p:custDataLst>
              <p:tags r:id="rId22"/>
            </p:custDataLst>
          </p:nvPr>
        </p:nvSpPr>
        <p:spPr>
          <a:xfrm>
            <a:off x="6335395" y="2411095"/>
            <a:ext cx="2318385"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sym typeface="+mn-ea"/>
              </a:rPr>
              <a:t>呈电中性</a:t>
            </a:r>
            <a:endParaRPr lang="zh-CN" altLang="en-US" sz="2800" b="1">
              <a:solidFill>
                <a:srgbClr val="0000FF"/>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52"/>
                                        </p:tgtEl>
                                        <p:attrNameLst>
                                          <p:attrName>style.visibility</p:attrName>
                                        </p:attrNameLst>
                                      </p:cBhvr>
                                      <p:to>
                                        <p:strVal val="visible"/>
                                      </p:to>
                                    </p:set>
                                  </p:childTnLst>
                                </p:cTn>
                              </p:par>
                            </p:childTnLst>
                          </p:cTn>
                        </p:par>
                        <p:par>
                          <p:cTn id="7" fill="hold">
                            <p:stCondLst>
                              <p:cond delay="500"/>
                            </p:stCondLst>
                            <p:childTnLst>
                              <p:par>
                                <p:cTn id="8" presetID="2" presetClass="entr" presetSubtype="4"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81957"/>
                                        </p:tgtEl>
                                        <p:attrNameLst>
                                          <p:attrName>style.visibility</p:attrName>
                                        </p:attrNameLst>
                                      </p:cBhvr>
                                      <p:to>
                                        <p:strVal val="visible"/>
                                      </p:to>
                                    </p:set>
                                    <p:anim calcmode="lin" valueType="num">
                                      <p:cBhvr>
                                        <p:cTn id="16" dur="500" fill="hold"/>
                                        <p:tgtEl>
                                          <p:spTgt spid="81957"/>
                                        </p:tgtEl>
                                        <p:attrNameLst>
                                          <p:attrName>ppt_w</p:attrName>
                                        </p:attrNameLst>
                                      </p:cBhvr>
                                      <p:tavLst>
                                        <p:tav tm="0">
                                          <p:val>
                                            <p:strVal val="#ppt_w*0.05"/>
                                          </p:val>
                                        </p:tav>
                                        <p:tav tm="100000">
                                          <p:val>
                                            <p:strVal val="#ppt_w"/>
                                          </p:val>
                                        </p:tav>
                                      </p:tavLst>
                                    </p:anim>
                                    <p:anim calcmode="lin" valueType="num">
                                      <p:cBhvr>
                                        <p:cTn id="17" dur="500" fill="hold"/>
                                        <p:tgtEl>
                                          <p:spTgt spid="81957"/>
                                        </p:tgtEl>
                                        <p:attrNameLst>
                                          <p:attrName>ppt_h</p:attrName>
                                        </p:attrNameLst>
                                      </p:cBhvr>
                                      <p:tavLst>
                                        <p:tav tm="0">
                                          <p:val>
                                            <p:strVal val="#ppt_h"/>
                                          </p:val>
                                        </p:tav>
                                        <p:tav tm="100000">
                                          <p:val>
                                            <p:strVal val="#ppt_h"/>
                                          </p:val>
                                        </p:tav>
                                      </p:tavLst>
                                    </p:anim>
                                    <p:anim calcmode="lin" valueType="num">
                                      <p:cBhvr>
                                        <p:cTn id="18" dur="500" fill="hold"/>
                                        <p:tgtEl>
                                          <p:spTgt spid="81957"/>
                                        </p:tgtEl>
                                        <p:attrNameLst>
                                          <p:attrName>ppt_x</p:attrName>
                                        </p:attrNameLst>
                                      </p:cBhvr>
                                      <p:tavLst>
                                        <p:tav tm="0">
                                          <p:val>
                                            <p:strVal val="#ppt_x-.2"/>
                                          </p:val>
                                        </p:tav>
                                        <p:tav tm="100000">
                                          <p:val>
                                            <p:strVal val="#ppt_x"/>
                                          </p:val>
                                        </p:tav>
                                      </p:tavLst>
                                    </p:anim>
                                    <p:anim calcmode="lin" valueType="num">
                                      <p:cBhvr>
                                        <p:cTn id="19" dur="500" fill="hold"/>
                                        <p:tgtEl>
                                          <p:spTgt spid="81957"/>
                                        </p:tgtEl>
                                        <p:attrNameLst>
                                          <p:attrName>ppt_y</p:attrName>
                                        </p:attrNameLst>
                                      </p:cBhvr>
                                      <p:tavLst>
                                        <p:tav tm="0">
                                          <p:val>
                                            <p:strVal val="#ppt_y"/>
                                          </p:val>
                                        </p:tav>
                                        <p:tav tm="100000">
                                          <p:val>
                                            <p:strVal val="#ppt_y"/>
                                          </p:val>
                                        </p:tav>
                                      </p:tavLst>
                                    </p:anim>
                                    <p:animEffect transition="in" filter="fade">
                                      <p:cBhvr>
                                        <p:cTn id="20" dur="500"/>
                                        <p:tgtEl>
                                          <p:spTgt spid="8195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3"/>
                                        </p:tgtEl>
                                        <p:attrNameLst>
                                          <p:attrName>style.visibility</p:attrName>
                                        </p:attrNameLst>
                                      </p:cBhvr>
                                      <p:to>
                                        <p:strVal val="visible"/>
                                      </p:to>
                                    </p:set>
                                    <p:anim calcmode="lin" valueType="num">
                                      <p:cBhvr additive="base">
                                        <p:cTn id="25" dur="500" fill="hold"/>
                                        <p:tgtEl>
                                          <p:spTgt spid="81953"/>
                                        </p:tgtEl>
                                        <p:attrNameLst>
                                          <p:attrName>ppt_x</p:attrName>
                                        </p:attrNameLst>
                                      </p:cBhvr>
                                      <p:tavLst>
                                        <p:tav tm="0">
                                          <p:val>
                                            <p:strVal val="#ppt_x"/>
                                          </p:val>
                                        </p:tav>
                                        <p:tav tm="100000">
                                          <p:val>
                                            <p:strVal val="#ppt_x"/>
                                          </p:val>
                                        </p:tav>
                                      </p:tavLst>
                                    </p:anim>
                                    <p:anim calcmode="lin" valueType="num">
                                      <p:cBhvr additive="base">
                                        <p:cTn id="26" dur="500" fill="hold"/>
                                        <p:tgtEl>
                                          <p:spTgt spid="81953"/>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 presetClass="entr" presetSubtype="4"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100"/>
                                        </p:tgtEl>
                                        <p:attrNameLst>
                                          <p:attrName>style.visibility</p:attrName>
                                        </p:attrNameLst>
                                      </p:cBhvr>
                                      <p:to>
                                        <p:strVal val="visible"/>
                                      </p:to>
                                    </p:set>
                                    <p:anim calcmode="lin" valueType="num">
                                      <p:cBhvr additive="base">
                                        <p:cTn id="42" dur="500" fill="hold"/>
                                        <p:tgtEl>
                                          <p:spTgt spid="4100"/>
                                        </p:tgtEl>
                                        <p:attrNameLst>
                                          <p:attrName>ppt_x</p:attrName>
                                        </p:attrNameLst>
                                      </p:cBhvr>
                                      <p:tavLst>
                                        <p:tav tm="0">
                                          <p:val>
                                            <p:strVal val="#ppt_x"/>
                                          </p:val>
                                        </p:tav>
                                        <p:tav tm="100000">
                                          <p:val>
                                            <p:strVal val="#ppt_x"/>
                                          </p:val>
                                        </p:tav>
                                      </p:tavLst>
                                    </p:anim>
                                    <p:anim calcmode="lin" valueType="num">
                                      <p:cBhvr additive="base">
                                        <p:cTn id="43" dur="500" fill="hold"/>
                                        <p:tgtEl>
                                          <p:spTgt spid="4100"/>
                                        </p:tgtEl>
                                        <p:attrNameLst>
                                          <p:attrName>ppt_y</p:attrName>
                                        </p:attrNameLst>
                                      </p:cBhvr>
                                      <p:tavLst>
                                        <p:tav tm="0">
                                          <p:val>
                                            <p:strVal val="1+#ppt_h/2"/>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67586"/>
                                        </p:tgtEl>
                                        <p:attrNameLst>
                                          <p:attrName>style.visibility</p:attrName>
                                        </p:attrNameLst>
                                      </p:cBhvr>
                                      <p:to>
                                        <p:strVal val="visible"/>
                                      </p:to>
                                    </p:set>
                                    <p:anim calcmode="lin" valueType="num">
                                      <p:cBhvr additive="base">
                                        <p:cTn id="46" dur="500" fill="hold"/>
                                        <p:tgtEl>
                                          <p:spTgt spid="67586"/>
                                        </p:tgtEl>
                                        <p:attrNameLst>
                                          <p:attrName>ppt_x</p:attrName>
                                        </p:attrNameLst>
                                      </p:cBhvr>
                                      <p:tavLst>
                                        <p:tav tm="0">
                                          <p:val>
                                            <p:strVal val="0-#ppt_w/2"/>
                                          </p:val>
                                        </p:tav>
                                        <p:tav tm="100000">
                                          <p:val>
                                            <p:strVal val="#ppt_x"/>
                                          </p:val>
                                        </p:tav>
                                      </p:tavLst>
                                    </p:anim>
                                    <p:anim calcmode="lin" valueType="num">
                                      <p:cBhvr additive="base">
                                        <p:cTn id="47" dur="500" fill="hold"/>
                                        <p:tgtEl>
                                          <p:spTgt spid="67586"/>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67587"/>
                                        </p:tgtEl>
                                        <p:attrNameLst>
                                          <p:attrName>style.visibility</p:attrName>
                                        </p:attrNameLst>
                                      </p:cBhvr>
                                      <p:to>
                                        <p:strVal val="visible"/>
                                      </p:to>
                                    </p:set>
                                    <p:anim calcmode="lin" valueType="num">
                                      <p:cBhvr>
                                        <p:cTn id="52" dur="500" fill="hold"/>
                                        <p:tgtEl>
                                          <p:spTgt spid="67587"/>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67587"/>
                                        </p:tgtEl>
                                        <p:attrNameLst>
                                          <p:attrName>ppt_y</p:attrName>
                                        </p:attrNameLst>
                                      </p:cBhvr>
                                      <p:tavLst>
                                        <p:tav tm="0">
                                          <p:val>
                                            <p:strVal val="#ppt_y"/>
                                          </p:val>
                                        </p:tav>
                                        <p:tav tm="100000">
                                          <p:val>
                                            <p:strVal val="#ppt_y"/>
                                          </p:val>
                                        </p:tav>
                                      </p:tavLst>
                                    </p:anim>
                                    <p:anim calcmode="lin" valueType="num">
                                      <p:cBhvr>
                                        <p:cTn id="54" dur="500" fill="hold"/>
                                        <p:tgtEl>
                                          <p:spTgt spid="67587"/>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67587"/>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67587"/>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8196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499"/>
                                          </p:stCondLst>
                                        </p:cTn>
                                        <p:tgtEl>
                                          <p:spTgt spid="81966"/>
                                        </p:tgtEl>
                                        <p:attrNameLst>
                                          <p:attrName>style.visibility</p:attrName>
                                        </p:attrNameLst>
                                      </p:cBhvr>
                                      <p:to>
                                        <p:strVal val="visible"/>
                                      </p:to>
                                    </p:set>
                                  </p:childTnLst>
                                </p:cTn>
                              </p:par>
                            </p:childTnLst>
                          </p:cTn>
                        </p:par>
                        <p:par>
                          <p:cTn id="65" fill="hold">
                            <p:stCondLst>
                              <p:cond delay="500"/>
                            </p:stCondLst>
                            <p:childTnLst>
                              <p:par>
                                <p:cTn id="66" presetID="1" presetClass="entr" presetSubtype="0" fill="hold" grpId="0" nodeType="afterEffect">
                                  <p:stCondLst>
                                    <p:cond delay="0"/>
                                  </p:stCondLst>
                                  <p:childTnLst>
                                    <p:set>
                                      <p:cBhvr>
                                        <p:cTn id="67" dur="1" fill="hold">
                                          <p:stCondLst>
                                            <p:cond delay="499"/>
                                          </p:stCondLst>
                                        </p:cTn>
                                        <p:tgtEl>
                                          <p:spTgt spid="81967"/>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499"/>
                                          </p:stCondLst>
                                        </p:cTn>
                                        <p:tgtEl>
                                          <p:spTgt spid="81968"/>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41" presetClass="entr" presetSubtype="0" fill="hold" grpId="0" nodeType="clickEffect">
                                  <p:stCondLst>
                                    <p:cond delay="0"/>
                                  </p:stCondLst>
                                  <p:iterate type="lt">
                                    <p:tmPct val="10000"/>
                                  </p:iterate>
                                  <p:childTnLst>
                                    <p:set>
                                      <p:cBhvr>
                                        <p:cTn id="73" dur="1" fill="hold">
                                          <p:stCondLst>
                                            <p:cond delay="0"/>
                                          </p:stCondLst>
                                        </p:cTn>
                                        <p:tgtEl>
                                          <p:spTgt spid="2"/>
                                        </p:tgtEl>
                                        <p:attrNameLst>
                                          <p:attrName>style.visibility</p:attrName>
                                        </p:attrNameLst>
                                      </p:cBhvr>
                                      <p:to>
                                        <p:strVal val="visible"/>
                                      </p:to>
                                    </p:set>
                                    <p:anim calcmode="lin" valueType="num">
                                      <p:cBhvr>
                                        <p:cTn id="74"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
                                        </p:tgtEl>
                                        <p:attrNameLst>
                                          <p:attrName>ppt_y</p:attrName>
                                        </p:attrNameLst>
                                      </p:cBhvr>
                                      <p:tavLst>
                                        <p:tav tm="0">
                                          <p:val>
                                            <p:strVal val="#ppt_y"/>
                                          </p:val>
                                        </p:tav>
                                        <p:tav tm="100000">
                                          <p:val>
                                            <p:strVal val="#ppt_y"/>
                                          </p:val>
                                        </p:tav>
                                      </p:tavLst>
                                    </p:anim>
                                    <p:anim calcmode="lin" valueType="num">
                                      <p:cBhvr>
                                        <p:cTn id="76"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2" grpId="0"/>
      <p:bldP spid="81953" grpId="0"/>
      <p:bldP spid="81965" grpId="0"/>
      <p:bldP spid="81967" grpId="0"/>
      <p:bldP spid="81968" grpId="0"/>
      <p:bldP spid="67586" grpId="0"/>
      <p:bldP spid="67587" grpId="0"/>
      <p:bldP spid="2" grpId="0"/>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p:nvPr>
            <p:custDataLst>
              <p:tags r:id="rId1"/>
            </p:custDataLst>
          </p:nvPr>
        </p:nvSpPr>
        <p:spPr>
          <a:xfrm>
            <a:off x="2556510" y="506730"/>
            <a:ext cx="5582285" cy="583565"/>
          </a:xfrm>
          <a:prstGeom prst="rect">
            <a:avLst/>
          </a:prstGeom>
          <a:noFill/>
          <a:ln w="9525">
            <a:noFill/>
          </a:ln>
        </p:spPr>
        <p:txBody>
          <a:bodyPr wrap="square">
            <a:spAutoFit/>
          </a:bodyPr>
          <a:lstStyle/>
          <a:p>
            <a:pPr>
              <a:spcBef>
                <a:spcPct val="50000"/>
              </a:spcBef>
            </a:pPr>
            <a:r>
              <a:rPr lang="zh-CN" altLang="en-US" sz="3200" b="1">
                <a:solidFill>
                  <a:srgbClr val="0000FF"/>
                </a:solidFill>
                <a:latin typeface="黑体" panose="02010609060101010101" pitchFamily="2" charset="-122"/>
                <a:ea typeface="黑体" panose="02010609060101010101" pitchFamily="2" charset="-122"/>
              </a:rPr>
              <a:t>指出下列物质中的共价键类型</a:t>
            </a:r>
            <a:endParaRPr lang="zh-CN" altLang="en-US" sz="3200" b="1">
              <a:solidFill>
                <a:srgbClr val="0000FF"/>
              </a:solidFill>
              <a:latin typeface="黑体" panose="02010609060101010101" pitchFamily="2" charset="-122"/>
              <a:ea typeface="黑体" panose="02010609060101010101" pitchFamily="2" charset="-122"/>
            </a:endParaRPr>
          </a:p>
        </p:txBody>
      </p:sp>
      <p:sp>
        <p:nvSpPr>
          <p:cNvPr id="11267" name="Text Box 3"/>
          <p:cNvSpPr txBox="1"/>
          <p:nvPr>
            <p:custDataLst>
              <p:tags r:id="rId2"/>
            </p:custDataLst>
          </p:nvPr>
        </p:nvSpPr>
        <p:spPr>
          <a:xfrm>
            <a:off x="323850" y="1268730"/>
            <a:ext cx="2322830" cy="5015865"/>
          </a:xfrm>
          <a:prstGeom prst="rect">
            <a:avLst/>
          </a:prstGeom>
          <a:noFill/>
          <a:ln w="9525">
            <a:noFill/>
          </a:ln>
        </p:spPr>
        <p:txBody>
          <a:bodyPr wrap="square">
            <a:spAutoFit/>
          </a:bodyPr>
          <a:lstStyle/>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1</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Cl</a:t>
            </a:r>
            <a:endPar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3</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CO</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4</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NH</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endPar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5</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BF</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endPar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6</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CH</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4</a:t>
            </a:r>
            <a:endPar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nSpc>
                <a:spcPct val="100000"/>
              </a:lnSpc>
              <a:spcBef>
                <a:spcPct val="50000"/>
              </a:spcBef>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7</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11268" name="Text Box 4"/>
          <p:cNvSpPr txBox="1"/>
          <p:nvPr>
            <p:custDataLst>
              <p:tags r:id="rId3"/>
            </p:custDataLst>
          </p:nvPr>
        </p:nvSpPr>
        <p:spPr>
          <a:xfrm>
            <a:off x="5580063" y="1268413"/>
            <a:ext cx="2449512" cy="521970"/>
          </a:xfrm>
          <a:prstGeom prst="rect">
            <a:avLst/>
          </a:prstGeom>
          <a:noFill/>
          <a:ln w="9525">
            <a:noFill/>
          </a:ln>
        </p:spPr>
        <p:txBody>
          <a:bodyPr>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非极性键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1269" name="AutoShape 5"/>
          <p:cNvSpPr/>
          <p:nvPr>
            <p:custDataLst>
              <p:tags r:id="rId4"/>
            </p:custDataLst>
          </p:nvPr>
        </p:nvSpPr>
        <p:spPr>
          <a:xfrm>
            <a:off x="3348038" y="1341438"/>
            <a:ext cx="1008062" cy="360362"/>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11270" name="AutoShape 6"/>
          <p:cNvSpPr/>
          <p:nvPr>
            <p:custDataLst>
              <p:tags r:id="rId5"/>
            </p:custDataLst>
          </p:nvPr>
        </p:nvSpPr>
        <p:spPr>
          <a:xfrm>
            <a:off x="3348038" y="2022793"/>
            <a:ext cx="1008062" cy="360362"/>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11271" name="Text Box 7"/>
          <p:cNvSpPr txBox="1"/>
          <p:nvPr>
            <p:custDataLst>
              <p:tags r:id="rId6"/>
            </p:custDataLst>
          </p:nvPr>
        </p:nvSpPr>
        <p:spPr>
          <a:xfrm>
            <a:off x="5580063" y="1942465"/>
            <a:ext cx="3384550" cy="521970"/>
          </a:xfrm>
          <a:prstGeom prst="rect">
            <a:avLst/>
          </a:prstGeom>
          <a:noFill/>
          <a:ln w="9525">
            <a:noFill/>
          </a:ln>
        </p:spPr>
        <p:txBody>
          <a:bodyPr>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1272" name="AutoShape 8"/>
          <p:cNvSpPr/>
          <p:nvPr>
            <p:custDataLst>
              <p:tags r:id="rId7"/>
            </p:custDataLst>
          </p:nvPr>
        </p:nvSpPr>
        <p:spPr>
          <a:xfrm>
            <a:off x="3348038" y="2798445"/>
            <a:ext cx="1008062" cy="360363"/>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11273" name="Text Box 9"/>
          <p:cNvSpPr txBox="1"/>
          <p:nvPr>
            <p:custDataLst>
              <p:tags r:id="rId8"/>
            </p:custDataLst>
          </p:nvPr>
        </p:nvSpPr>
        <p:spPr>
          <a:xfrm>
            <a:off x="5580063" y="2717800"/>
            <a:ext cx="2305050" cy="521970"/>
          </a:xfrm>
          <a:prstGeom prst="rect">
            <a:avLst/>
          </a:prstGeom>
          <a:noFill/>
          <a:ln w="9525">
            <a:noFill/>
          </a:ln>
        </p:spPr>
        <p:txBody>
          <a:bodyPr>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1274" name="AutoShape 10"/>
          <p:cNvSpPr/>
          <p:nvPr>
            <p:custDataLst>
              <p:tags r:id="rId9"/>
            </p:custDataLst>
          </p:nvPr>
        </p:nvSpPr>
        <p:spPr>
          <a:xfrm>
            <a:off x="2952433" y="5917565"/>
            <a:ext cx="1800225" cy="360363"/>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11275" name="Text Box 11"/>
          <p:cNvSpPr txBox="1"/>
          <p:nvPr>
            <p:custDataLst>
              <p:tags r:id="rId10"/>
            </p:custDataLst>
          </p:nvPr>
        </p:nvSpPr>
        <p:spPr>
          <a:xfrm>
            <a:off x="2646363" y="5395278"/>
            <a:ext cx="2303462" cy="521970"/>
          </a:xfrm>
          <a:prstGeom prst="rect">
            <a:avLst/>
          </a:prstGeom>
          <a:noFill/>
          <a:ln w="9525">
            <a:noFill/>
          </a:ln>
        </p:spPr>
        <p:txBody>
          <a:bodyPr>
            <a:spAutoFit/>
          </a:bodyPr>
          <a:lstStyle/>
          <a:p>
            <a:pPr>
              <a:spcBef>
                <a:spcPct val="50000"/>
              </a:spcBef>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(H-O-O-H)</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11276" name="Text Box 12"/>
          <p:cNvSpPr txBox="1"/>
          <p:nvPr>
            <p:custDataLst>
              <p:tags r:id="rId11"/>
            </p:custDataLst>
          </p:nvPr>
        </p:nvSpPr>
        <p:spPr>
          <a:xfrm>
            <a:off x="5580380" y="5762625"/>
            <a:ext cx="3383915"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极性键 非极性键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1277" name="AutoShape 13"/>
          <p:cNvSpPr/>
          <p:nvPr>
            <p:custDataLst>
              <p:tags r:id="rId12"/>
            </p:custDataLst>
          </p:nvPr>
        </p:nvSpPr>
        <p:spPr>
          <a:xfrm>
            <a:off x="3348355" y="3596640"/>
            <a:ext cx="1008063" cy="360363"/>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sp>
        <p:nvSpPr>
          <p:cNvPr id="11278" name="Text Box 14"/>
          <p:cNvSpPr txBox="1"/>
          <p:nvPr>
            <p:custDataLst>
              <p:tags r:id="rId13"/>
            </p:custDataLst>
          </p:nvPr>
        </p:nvSpPr>
        <p:spPr>
          <a:xfrm>
            <a:off x="5580698" y="3515043"/>
            <a:ext cx="2808287" cy="521970"/>
          </a:xfrm>
          <a:prstGeom prst="rect">
            <a:avLst/>
          </a:prstGeom>
          <a:noFill/>
          <a:ln w="9525">
            <a:noFill/>
          </a:ln>
        </p:spPr>
        <p:txBody>
          <a:bodyPr>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1279" name="Text Box 15"/>
          <p:cNvSpPr txBox="1"/>
          <p:nvPr>
            <p:custDataLst>
              <p:tags r:id="rId14"/>
            </p:custDataLst>
          </p:nvPr>
        </p:nvSpPr>
        <p:spPr>
          <a:xfrm>
            <a:off x="5581015" y="4221798"/>
            <a:ext cx="2520950" cy="521970"/>
          </a:xfrm>
          <a:prstGeom prst="rect">
            <a:avLst/>
          </a:prstGeom>
          <a:noFill/>
          <a:ln w="9525">
            <a:noFill/>
          </a:ln>
        </p:spPr>
        <p:txBody>
          <a:bodyPr>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1280" name="AutoShape 16"/>
          <p:cNvSpPr/>
          <p:nvPr>
            <p:custDataLst>
              <p:tags r:id="rId15"/>
            </p:custDataLst>
          </p:nvPr>
        </p:nvSpPr>
        <p:spPr>
          <a:xfrm>
            <a:off x="3347720" y="4302443"/>
            <a:ext cx="1008063" cy="360362"/>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grpSp>
        <p:nvGrpSpPr>
          <p:cNvPr id="81977" name="组合 81976"/>
          <p:cNvGrpSpPr/>
          <p:nvPr>
            <p:custDataLst>
              <p:tags r:id="rId16"/>
            </p:custDataLst>
          </p:nvPr>
        </p:nvGrpSpPr>
        <p:grpSpPr>
          <a:xfrm>
            <a:off x="323850" y="328295"/>
            <a:ext cx="2098675" cy="762000"/>
            <a:chOff x="214" y="2544"/>
            <a:chExt cx="1322" cy="480"/>
          </a:xfrm>
        </p:grpSpPr>
        <p:grpSp>
          <p:nvGrpSpPr>
            <p:cNvPr id="81978" name="组合 81977"/>
            <p:cNvGrpSpPr/>
            <p:nvPr>
              <p:custDataLst>
                <p:tags r:id="rId17"/>
              </p:custDataLst>
            </p:nvPr>
          </p:nvGrpSpPr>
          <p:grpSpPr>
            <a:xfrm>
              <a:off x="214" y="2578"/>
              <a:ext cx="1322" cy="446"/>
              <a:chOff x="616" y="1267"/>
              <a:chExt cx="1762" cy="446"/>
            </a:xfrm>
          </p:grpSpPr>
          <p:pic>
            <p:nvPicPr>
              <p:cNvPr id="81979" name="图片 81978" descr="1"/>
              <p:cNvPicPr>
                <a:picLocks noChangeAspect="1"/>
              </p:cNvPicPr>
              <p:nvPr>
                <p:custDataLst>
                  <p:tags r:id="rId18"/>
                </p:custDataLst>
              </p:nvPr>
            </p:nvPicPr>
            <p:blipFill>
              <a:blip r:embed="rId19"/>
              <a:stretch>
                <a:fillRect/>
              </a:stretch>
            </p:blipFill>
            <p:spPr>
              <a:xfrm>
                <a:off x="616" y="1267"/>
                <a:ext cx="1762" cy="446"/>
              </a:xfrm>
              <a:prstGeom prst="rect">
                <a:avLst/>
              </a:prstGeom>
              <a:noFill/>
              <a:ln w="9525">
                <a:noFill/>
              </a:ln>
            </p:spPr>
          </p:pic>
          <p:sp>
            <p:nvSpPr>
              <p:cNvPr id="81980" name="矩形 81979"/>
              <p:cNvSpPr/>
              <p:nvPr>
                <p:custDataLst>
                  <p:tags r:id="rId20"/>
                </p:custDataLst>
              </p:nvPr>
            </p:nvSpPr>
            <p:spPr>
              <a:xfrm>
                <a:off x="1057" y="1304"/>
                <a:ext cx="1196" cy="253"/>
              </a:xfrm>
              <a:prstGeom prst="rect">
                <a:avLst/>
              </a:prstGeom>
              <a:solidFill>
                <a:schemeClr val="bg1"/>
              </a:solidFill>
              <a:ln w="9525">
                <a:noFill/>
              </a:ln>
            </p:spPr>
            <p:txBody>
              <a:bodyPr/>
              <a:lstStyle/>
              <a:p>
                <a:endParaRPr lang="zh-CN" altLang="en-US"/>
              </a:p>
            </p:txBody>
          </p:sp>
        </p:grpSp>
        <p:sp>
          <p:nvSpPr>
            <p:cNvPr id="81981" name="文本框 81980"/>
            <p:cNvSpPr txBox="1"/>
            <p:nvPr>
              <p:custDataLst>
                <p:tags r:id="rId21"/>
              </p:custDataLst>
            </p:nvPr>
          </p:nvSpPr>
          <p:spPr>
            <a:xfrm>
              <a:off x="528" y="2544"/>
              <a:ext cx="788" cy="462"/>
            </a:xfrm>
            <a:prstGeom prst="rect">
              <a:avLst/>
            </a:prstGeom>
            <a:noFill/>
            <a:ln w="12700">
              <a:noFill/>
            </a:ln>
          </p:spPr>
          <p:txBody>
            <a:bodyPr wrap="none" anchor="t">
              <a:spAutoFit/>
            </a:bodyPr>
            <a:lstStyle/>
            <a:p>
              <a:pPr algn="ctr">
                <a:lnSpc>
                  <a:spcPct val="150000"/>
                </a:lnSpc>
              </a:pPr>
              <a:r>
                <a:rPr lang="zh-CN" altLang="en-US" sz="2800" b="1">
                  <a:latin typeface="隶书" panose="02010509060101010101" pitchFamily="1" charset="-122"/>
                  <a:ea typeface="隶书" panose="02010509060101010101" pitchFamily="1" charset="-122"/>
                </a:rPr>
                <a:t>想一想</a:t>
              </a:r>
              <a:endParaRPr lang="zh-CN" altLang="en-US" sz="2800" b="1">
                <a:latin typeface="隶书" panose="02010509060101010101" pitchFamily="1" charset="-122"/>
                <a:ea typeface="隶书" panose="02010509060101010101" pitchFamily="1" charset="-122"/>
              </a:endParaRPr>
            </a:p>
          </p:txBody>
        </p:sp>
      </p:grpSp>
      <p:sp>
        <p:nvSpPr>
          <p:cNvPr id="3" name="Text Box 15"/>
          <p:cNvSpPr txBox="1"/>
          <p:nvPr>
            <p:custDataLst>
              <p:tags r:id="rId22"/>
            </p:custDataLst>
          </p:nvPr>
        </p:nvSpPr>
        <p:spPr>
          <a:xfrm>
            <a:off x="5580380" y="4954588"/>
            <a:ext cx="2520950" cy="521970"/>
          </a:xfrm>
          <a:prstGeom prst="rect">
            <a:avLst/>
          </a:prstGeom>
          <a:noFill/>
          <a:ln w="9525">
            <a:noFill/>
          </a:ln>
        </p:spPr>
        <p:txBody>
          <a:bodyPr>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极性键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4" name="AutoShape 16"/>
          <p:cNvSpPr/>
          <p:nvPr>
            <p:custDataLst>
              <p:tags r:id="rId23"/>
            </p:custDataLst>
          </p:nvPr>
        </p:nvSpPr>
        <p:spPr>
          <a:xfrm>
            <a:off x="3347085" y="5035233"/>
            <a:ext cx="1008063" cy="360362"/>
          </a:xfrm>
          <a:custGeom>
            <a:avLst/>
            <a:gdLst>
              <a:gd name="txL" fmla="*/ 3375 w 21600"/>
              <a:gd name="txT" fmla="*/ 5400 h 21600"/>
              <a:gd name="txR" fmla="*/ 18900 w 21600"/>
              <a:gd name="txB" fmla="*/ 16200 h 21600"/>
            </a:gdLst>
            <a:ahLst/>
            <a:cxnLst>
              <a:cxn ang="17694720">
                <a:pos x="2147483647" y="0"/>
              </a:cxn>
              <a:cxn ang="11796480">
                <a:pos x="0" y="2147483647"/>
              </a:cxn>
              <a:cxn ang="5898240">
                <a:pos x="2147483647" y="2147483647"/>
              </a:cxn>
              <a:cxn ang="0">
                <a:pos x="2147483647" y="2147483647"/>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CC"/>
          </a:solidFill>
          <a:ln w="9525" cap="flat" cmpd="sng">
            <a:solidFill>
              <a:schemeClr val="tx1"/>
            </a:solidFill>
            <a:prstDash val="solid"/>
            <a:miter/>
            <a:headEnd type="none" w="med" len="med"/>
            <a:tailEnd type="none" w="med" len="med"/>
          </a:ln>
        </p:spPr>
        <p:txBody>
          <a:bodyPr wrap="none" anchor="ctr"/>
          <a:lstStyle/>
          <a:p>
            <a:endParaRPr lang="zh-CN" altLang="en-US" b="1">
              <a:solidFill>
                <a:srgbClr val="0000FF"/>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wipe(left)">
                                      <p:cBhvr>
                                        <p:cTn id="7" dur="500"/>
                                        <p:tgtEl>
                                          <p:spTgt spid="1126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268"/>
                                        </p:tgtEl>
                                        <p:attrNameLst>
                                          <p:attrName>style.visibility</p:attrName>
                                        </p:attrNameLst>
                                      </p:cBhvr>
                                      <p:to>
                                        <p:strVal val="visible"/>
                                      </p:to>
                                    </p:set>
                                    <p:animEffect transition="in" filter="wipe(left)">
                                      <p:cBhvr>
                                        <p:cTn id="10" dur="500"/>
                                        <p:tgtEl>
                                          <p:spTgt spid="1126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270"/>
                                        </p:tgtEl>
                                        <p:attrNameLst>
                                          <p:attrName>style.visibility</p:attrName>
                                        </p:attrNameLst>
                                      </p:cBhvr>
                                      <p:to>
                                        <p:strVal val="visible"/>
                                      </p:to>
                                    </p:set>
                                    <p:animEffect transition="in" filter="wipe(left)">
                                      <p:cBhvr>
                                        <p:cTn id="15" dur="500"/>
                                        <p:tgtEl>
                                          <p:spTgt spid="1127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271"/>
                                        </p:tgtEl>
                                        <p:attrNameLst>
                                          <p:attrName>style.visibility</p:attrName>
                                        </p:attrNameLst>
                                      </p:cBhvr>
                                      <p:to>
                                        <p:strVal val="visible"/>
                                      </p:to>
                                    </p:set>
                                    <p:animEffect transition="in" filter="wipe(left)">
                                      <p:cBhvr>
                                        <p:cTn id="18" dur="500"/>
                                        <p:tgtEl>
                                          <p:spTgt spid="1127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272"/>
                                        </p:tgtEl>
                                        <p:attrNameLst>
                                          <p:attrName>style.visibility</p:attrName>
                                        </p:attrNameLst>
                                      </p:cBhvr>
                                      <p:to>
                                        <p:strVal val="visible"/>
                                      </p:to>
                                    </p:set>
                                    <p:animEffect transition="in" filter="wipe(left)">
                                      <p:cBhvr>
                                        <p:cTn id="23" dur="500"/>
                                        <p:tgtEl>
                                          <p:spTgt spid="1127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273"/>
                                        </p:tgtEl>
                                        <p:attrNameLst>
                                          <p:attrName>style.visibility</p:attrName>
                                        </p:attrNameLst>
                                      </p:cBhvr>
                                      <p:to>
                                        <p:strVal val="visible"/>
                                      </p:to>
                                    </p:set>
                                    <p:animEffect transition="in" filter="wipe(left)">
                                      <p:cBhvr>
                                        <p:cTn id="26" dur="500"/>
                                        <p:tgtEl>
                                          <p:spTgt spid="1127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277"/>
                                        </p:tgtEl>
                                        <p:attrNameLst>
                                          <p:attrName>style.visibility</p:attrName>
                                        </p:attrNameLst>
                                      </p:cBhvr>
                                      <p:to>
                                        <p:strVal val="visible"/>
                                      </p:to>
                                    </p:set>
                                    <p:animEffect transition="in" filter="wipe(left)">
                                      <p:cBhvr>
                                        <p:cTn id="31" dur="500"/>
                                        <p:tgtEl>
                                          <p:spTgt spid="1127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1278"/>
                                        </p:tgtEl>
                                        <p:attrNameLst>
                                          <p:attrName>style.visibility</p:attrName>
                                        </p:attrNameLst>
                                      </p:cBhvr>
                                      <p:to>
                                        <p:strVal val="visible"/>
                                      </p:to>
                                    </p:set>
                                    <p:animEffect transition="in" filter="wipe(left)">
                                      <p:cBhvr>
                                        <p:cTn id="34" dur="500"/>
                                        <p:tgtEl>
                                          <p:spTgt spid="1127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1280"/>
                                        </p:tgtEl>
                                        <p:attrNameLst>
                                          <p:attrName>style.visibility</p:attrName>
                                        </p:attrNameLst>
                                      </p:cBhvr>
                                      <p:to>
                                        <p:strVal val="visible"/>
                                      </p:to>
                                    </p:set>
                                    <p:animEffect transition="in" filter="wipe(left)">
                                      <p:cBhvr>
                                        <p:cTn id="39" dur="500"/>
                                        <p:tgtEl>
                                          <p:spTgt spid="1128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1279"/>
                                        </p:tgtEl>
                                        <p:attrNameLst>
                                          <p:attrName>style.visibility</p:attrName>
                                        </p:attrNameLst>
                                      </p:cBhvr>
                                      <p:to>
                                        <p:strVal val="visible"/>
                                      </p:to>
                                    </p:set>
                                    <p:animEffect transition="in" filter="wipe(left)">
                                      <p:cBhvr>
                                        <p:cTn id="42" dur="500"/>
                                        <p:tgtEl>
                                          <p:spTgt spid="1127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left)">
                                      <p:cBhvr>
                                        <p:cTn id="50" dur="500"/>
                                        <p:tgtEl>
                                          <p:spTgt spid="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1274"/>
                                        </p:tgtEl>
                                        <p:attrNameLst>
                                          <p:attrName>style.visibility</p:attrName>
                                        </p:attrNameLst>
                                      </p:cBhvr>
                                      <p:to>
                                        <p:strVal val="visible"/>
                                      </p:to>
                                    </p:set>
                                    <p:animEffect transition="in" filter="wipe(left)">
                                      <p:cBhvr>
                                        <p:cTn id="55" dur="500"/>
                                        <p:tgtEl>
                                          <p:spTgt spid="11274"/>
                                        </p:tgtEl>
                                      </p:cBhvr>
                                    </p:animEffect>
                                  </p:childTnLst>
                                </p:cTn>
                              </p:par>
                              <p:par>
                                <p:cTn id="56" presetID="17" presetClass="entr" presetSubtype="10" fill="hold" grpId="0" nodeType="withEffect">
                                  <p:stCondLst>
                                    <p:cond delay="0"/>
                                  </p:stCondLst>
                                  <p:childTnLst>
                                    <p:set>
                                      <p:cBhvr>
                                        <p:cTn id="57" dur="1" fill="hold">
                                          <p:stCondLst>
                                            <p:cond delay="0"/>
                                          </p:stCondLst>
                                        </p:cTn>
                                        <p:tgtEl>
                                          <p:spTgt spid="11275"/>
                                        </p:tgtEl>
                                        <p:attrNameLst>
                                          <p:attrName>style.visibility</p:attrName>
                                        </p:attrNameLst>
                                      </p:cBhvr>
                                      <p:to>
                                        <p:strVal val="visible"/>
                                      </p:to>
                                    </p:set>
                                    <p:anim calcmode="lin" valueType="num">
                                      <p:cBhvr>
                                        <p:cTn id="58" dur="500" fill="hold"/>
                                        <p:tgtEl>
                                          <p:spTgt spid="11275"/>
                                        </p:tgtEl>
                                        <p:attrNameLst>
                                          <p:attrName>ppt_w</p:attrName>
                                        </p:attrNameLst>
                                      </p:cBhvr>
                                      <p:tavLst>
                                        <p:tav tm="0">
                                          <p:val>
                                            <p:fltVal val="0"/>
                                          </p:val>
                                        </p:tav>
                                        <p:tav tm="100000">
                                          <p:val>
                                            <p:strVal val="#ppt_w"/>
                                          </p:val>
                                        </p:tav>
                                      </p:tavLst>
                                    </p:anim>
                                    <p:anim calcmode="lin" valueType="num">
                                      <p:cBhvr>
                                        <p:cTn id="59" dur="500" fill="hold"/>
                                        <p:tgtEl>
                                          <p:spTgt spid="11275"/>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1276"/>
                                        </p:tgtEl>
                                        <p:attrNameLst>
                                          <p:attrName>style.visibility</p:attrName>
                                        </p:attrNameLst>
                                      </p:cBhvr>
                                      <p:to>
                                        <p:strVal val="visible"/>
                                      </p:to>
                                    </p:set>
                                    <p:animEffect transition="in" filter="wipe(left)">
                                      <p:cBhvr>
                                        <p:cTn id="64" dur="500"/>
                                        <p:tgtEl>
                                          <p:spTgt spid="11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69" grpId="0"/>
      <p:bldP spid="11270" grpId="0"/>
      <p:bldP spid="11271" grpId="0"/>
      <p:bldP spid="11272" grpId="0"/>
      <p:bldP spid="11273" grpId="0"/>
      <p:bldP spid="11274" grpId="0"/>
      <p:bldP spid="11275" grpId="0"/>
      <p:bldP spid="11276" grpId="0"/>
      <p:bldP spid="11277" grpId="0"/>
      <p:bldP spid="11278" grpId="0"/>
      <p:bldP spid="11279" grpId="0"/>
      <p:bldP spid="11280"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0" name="Object 8"/>
          <p:cNvGraphicFramePr>
            <a:graphicFrameLocks noChangeAspect="1"/>
          </p:cNvGraphicFramePr>
          <p:nvPr>
            <p:custDataLst>
              <p:tags r:id="rId1"/>
            </p:custDataLst>
          </p:nvPr>
        </p:nvGraphicFramePr>
        <p:xfrm>
          <a:off x="-15875" y="200660"/>
          <a:ext cx="2587625" cy="1607185"/>
        </p:xfrm>
        <a:graphic>
          <a:graphicData uri="http://schemas.openxmlformats.org/presentationml/2006/ole">
            <mc:AlternateContent xmlns:mc="http://schemas.openxmlformats.org/markup-compatibility/2006">
              <mc:Choice xmlns:v="urn:schemas-microsoft-com:vml" Requires="v">
                <p:oleObj spid="_x0000_s1039" name="" r:id="rId2" imgW="3568700" imgH="1244600" progId="Photoshop.Image.7">
                  <p:embed/>
                </p:oleObj>
              </mc:Choice>
              <mc:Fallback>
                <p:oleObj name="" r:id="rId2" imgW="3568700" imgH="1244600" progId="Photoshop.Image.7">
                  <p:embed/>
                  <p:pic>
                    <p:nvPicPr>
                      <p:cNvPr id="0" name="OLE substitute image"/>
                      <p:cNvPicPr/>
                      <p:nvPr/>
                    </p:nvPicPr>
                    <p:blipFill>
                      <a:blip r:embed="rId3"/>
                      <a:stretch>
                        <a:fillRect/>
                      </a:stretch>
                    </p:blipFill>
                    <p:spPr>
                      <a:xfrm>
                        <a:off x="-15875" y="200660"/>
                        <a:ext cx="2587625" cy="1607185"/>
                      </a:xfrm>
                      <a:prstGeom prst="rect">
                        <a:avLst/>
                      </a:prstGeom>
                      <a:noFill/>
                      <a:ln w="38100">
                        <a:noFill/>
                        <a:miter/>
                      </a:ln>
                    </p:spPr>
                  </p:pic>
                </p:oleObj>
              </mc:Fallback>
            </mc:AlternateContent>
          </a:graphicData>
        </a:graphic>
      </p:graphicFrame>
      <p:pic>
        <p:nvPicPr>
          <p:cNvPr id="2" name="Picture 2"/>
          <p:cNvPicPr>
            <a:picLocks noChangeAspect="1" noChangeArrowheads="1"/>
          </p:cNvPicPr>
          <p:nvPr>
            <p:custDataLst>
              <p:tags r:id="rId4"/>
            </p:custDataLst>
          </p:nvPr>
        </p:nvPicPr>
        <p:blipFill>
          <a:blip r:embed="rId5">
            <a:extLst>
              <a:ext uri="{28A0092B-C50C-407E-A947-70E740481C1C}">
                <a14:useLocalDpi xmlns:a14="http://schemas.microsoft.com/office/drawing/2010/main" val="0"/>
              </a:ext>
            </a:extLst>
          </a:blip>
          <a:srcRect b="5020"/>
          <a:stretch>
            <a:fillRect/>
          </a:stretch>
        </p:blipFill>
        <p:spPr bwMode="auto">
          <a:xfrm>
            <a:off x="1892300" y="2195830"/>
            <a:ext cx="5918200" cy="2636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3"/>
          <p:cNvSpPr>
            <a:spLocks noChangeArrowheads="1"/>
          </p:cNvSpPr>
          <p:nvPr>
            <p:custDataLst>
              <p:tags r:id="rId6"/>
            </p:custDataLst>
          </p:nvPr>
        </p:nvSpPr>
        <p:spPr bwMode="auto">
          <a:xfrm>
            <a:off x="2571750" y="285115"/>
            <a:ext cx="657225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用毛皮摩擦玻璃棒分别靠近</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CCl</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4</a:t>
            </a:r>
            <a:r>
              <a:rPr lang="zh-CN"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液流和</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zh-CN"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流，观察现象，思考产生这一现象的原因。</a:t>
            </a:r>
            <a:endParaRPr lang="zh-CN"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5" name="文本框 4"/>
          <p:cNvSpPr txBox="1"/>
          <p:nvPr>
            <p:custDataLst>
              <p:tags r:id="rId7"/>
            </p:custDataLst>
          </p:nvPr>
        </p:nvSpPr>
        <p:spPr>
          <a:xfrm>
            <a:off x="2973070" y="1807845"/>
            <a:ext cx="1175385"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CCl</a:t>
            </a:r>
            <a:r>
              <a:rPr lang="en-US" altLang="zh-CN" sz="3200" b="1" baseline="-25000">
                <a:solidFill>
                  <a:srgbClr val="FF0000"/>
                </a:solidFill>
                <a:latin typeface="Arial" panose="020B0604020202020204" pitchFamily="34" charset="0"/>
                <a:ea typeface="黑体" panose="02010609060101010101" pitchFamily="2" charset="-122"/>
                <a:cs typeface="Arial" panose="020B0604020202020204" pitchFamily="34" charset="0"/>
                <a:sym typeface="+mn-ea"/>
              </a:rPr>
              <a:t>4</a:t>
            </a:r>
            <a:endParaRPr lang="en-US" altLang="zh-CN" sz="3200" b="1" baseline="-25000">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6" name="文本框 5"/>
          <p:cNvSpPr txBox="1"/>
          <p:nvPr>
            <p:custDataLst>
              <p:tags r:id="rId8"/>
            </p:custDataLst>
          </p:nvPr>
        </p:nvSpPr>
        <p:spPr>
          <a:xfrm>
            <a:off x="5551170" y="1807845"/>
            <a:ext cx="1175385"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H</a:t>
            </a:r>
            <a:r>
              <a:rPr lang="en-US" altLang="zh-CN" sz="3200" b="1" baseline="-25000">
                <a:solidFill>
                  <a:srgbClr val="FF0000"/>
                </a:solidFill>
                <a:latin typeface="Arial" panose="020B0604020202020204" pitchFamily="34" charset="0"/>
                <a:ea typeface="黑体" panose="02010609060101010101" pitchFamily="2" charset="-122"/>
                <a:cs typeface="Arial" panose="020B0604020202020204" pitchFamily="34" charset="0"/>
                <a:sym typeface="+mn-ea"/>
              </a:rPr>
              <a:t>2</a:t>
            </a:r>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O</a:t>
            </a:r>
            <a:endParaRPr lang="en-US" altLang="zh-CN" sz="3200" b="1" baseline="-25000">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9220" name="Rectangle 4"/>
          <p:cNvSpPr>
            <a:spLocks noChangeArrowheads="1"/>
          </p:cNvSpPr>
          <p:nvPr>
            <p:custDataLst>
              <p:tags r:id="rId9"/>
            </p:custDataLst>
          </p:nvPr>
        </p:nvSpPr>
        <p:spPr bwMode="auto">
          <a:xfrm>
            <a:off x="179070" y="4927918"/>
            <a:ext cx="8964613" cy="95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      说明</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kumimoji="1"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kumimoji="1"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kumimoji="1"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分子与</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CCl</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4</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分子不同，</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 </a:t>
            </a:r>
            <a:r>
              <a:rPr kumimoji="1"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H</a:t>
            </a:r>
            <a:r>
              <a:rPr kumimoji="1" lang="en-US" altLang="zh-CN" sz="2800" b="1" baseline="-25000">
                <a:solidFill>
                  <a:srgbClr val="FF0000"/>
                </a:solidFill>
                <a:latin typeface="Arial" panose="020B0604020202020204" pitchFamily="34" charset="0"/>
                <a:ea typeface="黑体" panose="02010609060101010101" pitchFamily="2" charset="-122"/>
                <a:cs typeface="Arial" panose="020B0604020202020204" pitchFamily="34" charset="0"/>
              </a:rPr>
              <a:t>2</a:t>
            </a:r>
            <a:r>
              <a:rPr kumimoji="1"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O</a:t>
            </a:r>
            <a:r>
              <a:rPr kumimoji="1"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分子受静电作用， </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CCl</a:t>
            </a:r>
            <a:r>
              <a:rPr lang="en-US" altLang="zh-CN" sz="2800" b="1" baseline="-25000">
                <a:solidFill>
                  <a:srgbClr val="FF0000"/>
                </a:solidFill>
                <a:latin typeface="Arial" panose="020B0604020202020204" pitchFamily="34" charset="0"/>
                <a:ea typeface="黑体" panose="02010609060101010101" pitchFamily="2" charset="-122"/>
                <a:cs typeface="Arial" panose="020B0604020202020204" pitchFamily="34" charset="0"/>
              </a:rPr>
              <a:t>4</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分子不</a:t>
            </a:r>
            <a:r>
              <a:rPr kumimoji="1"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受静电作用。</a:t>
            </a:r>
            <a:endParaRPr kumimoji="1"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500" fill="hold">
                                          <p:stCondLst>
                                            <p:cond delay="0"/>
                                          </p:stCondLst>
                                        </p:cTn>
                                        <p:tgtEl>
                                          <p:spTgt spid="9220"/>
                                        </p:tgtEl>
                                        <p:attrNameLst>
                                          <p:attrName>style.visibility</p:attrName>
                                        </p:attrNameLst>
                                      </p:cBhvr>
                                      <p:to>
                                        <p:strVal val="visible"/>
                                      </p:to>
                                    </p:set>
                                    <p:animEffect transition="in" filter="diamond(in)">
                                      <p:cBhvr>
                                        <p:cTn id="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文本框 71681"/>
          <p:cNvSpPr txBox="1"/>
          <p:nvPr>
            <p:custDataLst>
              <p:tags r:id="rId1"/>
            </p:custDataLst>
          </p:nvPr>
        </p:nvSpPr>
        <p:spPr>
          <a:xfrm>
            <a:off x="2911475" y="24765"/>
            <a:ext cx="6211570" cy="865505"/>
          </a:xfrm>
          <a:prstGeom prst="rect">
            <a:avLst/>
          </a:prstGeom>
          <a:noFill/>
          <a:ln w="9525">
            <a:noFill/>
          </a:ln>
        </p:spPr>
        <p:txBody>
          <a:bodyPr wrap="square">
            <a:spAutoFit/>
          </a:bodyPr>
          <a:lstStyle/>
          <a:p>
            <a:pPr fontAlgn="auto">
              <a:lnSpc>
                <a:spcPct val="90000"/>
              </a:lnSpc>
              <a:spcBef>
                <a:spcPct val="0"/>
              </a:spcBef>
              <a:buClr>
                <a:schemeClr val="bg1"/>
              </a:buClr>
            </a:pPr>
            <a:r>
              <a:rPr lang="zh-CN" altLang="en-US" sz="2800" b="1">
                <a:solidFill>
                  <a:srgbClr val="FF0000"/>
                </a:solidFill>
                <a:latin typeface="黑体" panose="02010609060101010101" pitchFamily="2" charset="-122"/>
                <a:ea typeface="黑体" panose="02010609060101010101" pitchFamily="2" charset="-122"/>
              </a:rPr>
              <a:t>极性分子</a:t>
            </a:r>
            <a:r>
              <a:rPr lang="en-US" altLang="zh-CN" sz="2800" b="1">
                <a:solidFill>
                  <a:srgbClr val="FF0000"/>
                </a:solidFill>
                <a:latin typeface="黑体" panose="02010609060101010101" pitchFamily="2" charset="-122"/>
                <a:ea typeface="黑体" panose="02010609060101010101" pitchFamily="2" charset="-122"/>
              </a:rPr>
              <a:t>:</a:t>
            </a:r>
            <a:r>
              <a:rPr lang="zh-CN" altLang="en-US" sz="2800" b="1">
                <a:solidFill>
                  <a:srgbClr val="0000FF"/>
                </a:solidFill>
                <a:latin typeface="黑体" panose="02010609060101010101" pitchFamily="2" charset="-122"/>
                <a:ea typeface="黑体" panose="02010609060101010101" pitchFamily="2" charset="-122"/>
              </a:rPr>
              <a:t>正</a:t>
            </a:r>
            <a:r>
              <a:rPr lang="zh-CN" altLang="en-US" sz="2800" b="1">
                <a:solidFill>
                  <a:srgbClr val="FF0000"/>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黑体" panose="02010609060101010101" pitchFamily="2" charset="-122"/>
                <a:ea typeface="黑体" panose="02010609060101010101" pitchFamily="2" charset="-122"/>
              </a:rPr>
              <a:t>负电中心</a:t>
            </a:r>
            <a:r>
              <a:rPr lang="zh-CN" altLang="en-US" sz="2800" b="1">
                <a:solidFill>
                  <a:srgbClr val="FF0000"/>
                </a:solidFill>
                <a:latin typeface="黑体" panose="02010609060101010101" pitchFamily="2" charset="-122"/>
                <a:ea typeface="黑体" panose="02010609060101010101" pitchFamily="2" charset="-122"/>
              </a:rPr>
              <a:t>不重合，</a:t>
            </a:r>
            <a:r>
              <a:rPr lang="zh-CN" altLang="en-US" sz="2800" b="1">
                <a:solidFill>
                  <a:srgbClr val="0000FF"/>
                </a:solidFill>
                <a:latin typeface="黑体" panose="02010609060101010101" pitchFamily="2" charset="-122"/>
                <a:ea typeface="黑体" panose="02010609060101010101" pitchFamily="2" charset="-122"/>
              </a:rPr>
              <a:t>键的极性</a:t>
            </a:r>
            <a:r>
              <a:rPr lang="zh-CN" altLang="en-US" sz="2800" b="1">
                <a:solidFill>
                  <a:srgbClr val="FF0000"/>
                </a:solidFill>
                <a:latin typeface="黑体" panose="02010609060101010101" pitchFamily="2" charset="-122"/>
                <a:ea typeface="黑体" panose="02010609060101010101" pitchFamily="2" charset="-122"/>
              </a:rPr>
              <a:t>向量和不等于零。</a:t>
            </a:r>
            <a:endParaRPr lang="zh-CN" altLang="en-US" sz="2800" b="1">
              <a:solidFill>
                <a:srgbClr val="FF0000"/>
              </a:solidFill>
              <a:latin typeface="黑体" panose="02010609060101010101" pitchFamily="2" charset="-122"/>
              <a:ea typeface="黑体" panose="02010609060101010101" pitchFamily="2" charset="-122"/>
              <a:sym typeface="+mn-ea"/>
            </a:endParaRPr>
          </a:p>
        </p:txBody>
      </p:sp>
      <p:sp>
        <p:nvSpPr>
          <p:cNvPr id="71690" name="矩形 71689"/>
          <p:cNvSpPr/>
          <p:nvPr>
            <p:custDataLst>
              <p:tags r:id="rId2"/>
            </p:custDataLst>
          </p:nvPr>
        </p:nvSpPr>
        <p:spPr>
          <a:xfrm>
            <a:off x="635" y="459105"/>
            <a:ext cx="3045460" cy="521970"/>
          </a:xfrm>
          <a:prstGeom prst="rect">
            <a:avLst/>
          </a:prstGeom>
          <a:noFill/>
          <a:ln w="9525">
            <a:noFill/>
          </a:ln>
        </p:spPr>
        <p:txBody>
          <a:bodyPr wrap="square">
            <a:spAutoFit/>
          </a:bodyPr>
          <a:lstStyle/>
          <a:p>
            <a:pPr>
              <a:buClr>
                <a:schemeClr val="bg1"/>
              </a:buClr>
            </a:pPr>
            <a:r>
              <a:rPr lang="zh-CN" altLang="en-US" sz="2800" b="1">
                <a:solidFill>
                  <a:srgbClr val="FF0000"/>
                </a:solidFill>
                <a:latin typeface="黑体" panose="02010609060101010101" pitchFamily="2" charset="-122"/>
                <a:ea typeface="黑体" panose="02010609060101010101" pitchFamily="2" charset="-122"/>
              </a:rPr>
              <a:t>一</a:t>
            </a:r>
            <a:r>
              <a:rPr lang="zh-CN" altLang="en-US" sz="2800" b="1">
                <a:solidFill>
                  <a:srgbClr val="FF0000"/>
                </a:solidFill>
                <a:latin typeface="黑体" panose="02010609060101010101" pitchFamily="2" charset="-122"/>
                <a:ea typeface="黑体" panose="02010609060101010101" pitchFamily="2" charset="-122"/>
                <a:sym typeface="+mn-ea"/>
              </a:rPr>
              <a:t>、</a:t>
            </a:r>
            <a:r>
              <a:rPr lang="zh-CN" altLang="en-US" sz="2800" b="1">
                <a:solidFill>
                  <a:srgbClr val="FF0000"/>
                </a:solidFill>
                <a:latin typeface="黑体" panose="02010609060101010101" pitchFamily="2" charset="-122"/>
                <a:ea typeface="黑体" panose="02010609060101010101" pitchFamily="2" charset="-122"/>
              </a:rPr>
              <a:t>分子的极性</a:t>
            </a:r>
            <a:endParaRPr lang="zh-CN" altLang="en-US" sz="2800" b="1">
              <a:solidFill>
                <a:srgbClr val="FF0000"/>
              </a:solidFill>
              <a:latin typeface="黑体" panose="02010609060101010101" pitchFamily="2" charset="-122"/>
              <a:ea typeface="黑体" panose="02010609060101010101" pitchFamily="2" charset="-122"/>
            </a:endParaRPr>
          </a:p>
        </p:txBody>
      </p:sp>
      <p:graphicFrame>
        <p:nvGraphicFramePr>
          <p:cNvPr id="4100" name="Object 8"/>
          <p:cNvGraphicFramePr>
            <a:graphicFrameLocks noChangeAspect="1"/>
          </p:cNvGraphicFramePr>
          <p:nvPr>
            <p:custDataLst>
              <p:tags r:id="rId3"/>
            </p:custDataLst>
          </p:nvPr>
        </p:nvGraphicFramePr>
        <p:xfrm>
          <a:off x="2540" y="1743710"/>
          <a:ext cx="2587625" cy="1039495"/>
        </p:xfrm>
        <a:graphic>
          <a:graphicData uri="http://schemas.openxmlformats.org/presentationml/2006/ole">
            <mc:AlternateContent xmlns:mc="http://schemas.openxmlformats.org/markup-compatibility/2006">
              <mc:Choice xmlns:v="urn:schemas-microsoft-com:vml" Requires="v">
                <p:oleObj spid="_x0000_s1040" name="" r:id="rId4" imgW="3568700" imgH="1244600" progId="Photoshop.Image.7">
                  <p:embed/>
                </p:oleObj>
              </mc:Choice>
              <mc:Fallback>
                <p:oleObj name="" r:id="rId4" imgW="3568700" imgH="1244600" progId="Photoshop.Image.7">
                  <p:embed/>
                  <p:pic>
                    <p:nvPicPr>
                      <p:cNvPr id="0" name="OLE substitute image"/>
                      <p:cNvPicPr/>
                      <p:nvPr/>
                    </p:nvPicPr>
                    <p:blipFill>
                      <a:blip r:embed="rId5"/>
                      <a:stretch>
                        <a:fillRect/>
                      </a:stretch>
                    </p:blipFill>
                    <p:spPr>
                      <a:xfrm>
                        <a:off x="2540" y="1743710"/>
                        <a:ext cx="2587625" cy="1039495"/>
                      </a:xfrm>
                      <a:prstGeom prst="rect">
                        <a:avLst/>
                      </a:prstGeom>
                      <a:noFill/>
                      <a:ln w="38100">
                        <a:noFill/>
                        <a:miter/>
                      </a:ln>
                    </p:spPr>
                  </p:pic>
                </p:oleObj>
              </mc:Fallback>
            </mc:AlternateContent>
          </a:graphicData>
        </a:graphic>
      </p:graphicFrame>
      <p:sp>
        <p:nvSpPr>
          <p:cNvPr id="2" name="文本框 1"/>
          <p:cNvSpPr txBox="1"/>
          <p:nvPr>
            <p:custDataLst>
              <p:tags r:id="rId6"/>
            </p:custDataLst>
          </p:nvPr>
        </p:nvSpPr>
        <p:spPr>
          <a:xfrm>
            <a:off x="2505710" y="1743710"/>
            <a:ext cx="6529705" cy="1038860"/>
          </a:xfrm>
          <a:prstGeom prst="rect">
            <a:avLst/>
          </a:prstGeom>
          <a:noFill/>
        </p:spPr>
        <p:txBody>
          <a:bodyPr wrap="square" rtlCol="0">
            <a:spAutoFit/>
          </a:bodyPr>
          <a:lstStyle/>
          <a:p>
            <a:pPr>
              <a:lnSpc>
                <a:spcPct val="110000"/>
              </a:lnSpc>
            </a:pP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双原子分子</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Cl</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HCl</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哪些是极性分子，哪些是非极性分子？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pSp>
        <p:nvGrpSpPr>
          <p:cNvPr id="15363" name="组合 15362"/>
          <p:cNvGrpSpPr/>
          <p:nvPr>
            <p:custDataLst>
              <p:tags r:id="rId7"/>
            </p:custDataLst>
          </p:nvPr>
        </p:nvGrpSpPr>
        <p:grpSpPr>
          <a:xfrm>
            <a:off x="1649503" y="4678680"/>
            <a:ext cx="2556102" cy="1438275"/>
            <a:chOff x="-301" y="0"/>
            <a:chExt cx="2077" cy="1200"/>
          </a:xfrm>
        </p:grpSpPr>
        <p:grpSp>
          <p:nvGrpSpPr>
            <p:cNvPr id="15364" name="组合 15363"/>
            <p:cNvGrpSpPr/>
            <p:nvPr>
              <p:custDataLst>
                <p:tags r:id="rId8"/>
              </p:custDataLst>
            </p:nvPr>
          </p:nvGrpSpPr>
          <p:grpSpPr>
            <a:xfrm>
              <a:off x="-301" y="431"/>
              <a:ext cx="480" cy="538"/>
              <a:chOff x="-301" y="-1"/>
              <a:chExt cx="480" cy="538"/>
            </a:xfrm>
          </p:grpSpPr>
          <p:sp>
            <p:nvSpPr>
              <p:cNvPr id="15365" name="椭圆 15364"/>
              <p:cNvSpPr/>
              <p:nvPr>
                <p:custDataLst>
                  <p:tags r:id="rId9"/>
                </p:custDataLst>
              </p:nvPr>
            </p:nvSpPr>
            <p:spPr>
              <a:xfrm>
                <a:off x="-301" y="-1"/>
                <a:ext cx="480" cy="480"/>
              </a:xfrm>
              <a:prstGeom prst="ellipse">
                <a:avLst/>
              </a:prstGeom>
              <a:gradFill rotWithShape="0">
                <a:gsLst>
                  <a:gs pos="0">
                    <a:srgbClr val="FF3300">
                      <a:alpha val="100000"/>
                    </a:srgbClr>
                  </a:gs>
                  <a:gs pos="100000">
                    <a:srgbClr val="FF3300">
                      <a:gamma/>
                      <a:shade val="56078"/>
                      <a:invGamma/>
                      <a:alpha val="100000"/>
                    </a:srgbClr>
                  </a:gs>
                </a:gsLst>
                <a:lin ang="5400000" scaled="1"/>
              </a:gradFill>
              <a:ln w="9525" cap="flat" cmpd="sng">
                <a:solidFill>
                  <a:srgbClr val="FF0000"/>
                </a:solidFill>
                <a:prstDash val="solid"/>
                <a:bevel/>
                <a:headEnd type="none" w="med" len="med"/>
                <a:tailEnd type="none" w="med" len="med"/>
              </a:ln>
            </p:spPr>
            <p:txBody>
              <a:bodyPr/>
              <a:lstStyle/>
              <a:p>
                <a:endParaRPr lang="zh-CN" altLang="en-US"/>
              </a:p>
            </p:txBody>
          </p:sp>
          <p:sp>
            <p:nvSpPr>
              <p:cNvPr id="15366" name="文本框 15365"/>
              <p:cNvSpPr txBox="1"/>
              <p:nvPr>
                <p:custDataLst>
                  <p:tags r:id="rId10"/>
                </p:custDataLst>
              </p:nvPr>
            </p:nvSpPr>
            <p:spPr>
              <a:xfrm>
                <a:off x="-301" y="-1"/>
                <a:ext cx="288" cy="538"/>
              </a:xfrm>
              <a:prstGeom prst="rect">
                <a:avLst/>
              </a:prstGeom>
              <a:noFill/>
              <a:ln w="9525">
                <a:noFill/>
              </a:ln>
            </p:spPr>
            <p:txBody>
              <a:bodyPr vert="horz" wrap="square" anchor="t">
                <a:spAutoFit/>
              </a:bodyPr>
              <a:lstStyle/>
              <a:p>
                <a:pPr>
                  <a:spcBef>
                    <a:spcPct val="50000"/>
                  </a:spcBef>
                  <a:buClrTx/>
                </a:pPr>
                <a:r>
                  <a:rPr lang="en-US" altLang="x-none" sz="3600" b="1">
                    <a:solidFill>
                      <a:srgbClr val="0000FF"/>
                    </a:solidFill>
                    <a:latin typeface="Times New Roman" panose="02020603050405020304" pitchFamily="2" charset="0"/>
                    <a:ea typeface="仿宋_GB2312" panose="02010609030101010101" pitchFamily="1" charset="-122"/>
                  </a:rPr>
                  <a:t>H</a:t>
                </a:r>
                <a:endParaRPr lang="en-US" altLang="x-none" sz="3600" b="1">
                  <a:solidFill>
                    <a:srgbClr val="0000FF"/>
                  </a:solidFill>
                  <a:latin typeface="Times New Roman" panose="02020603050405020304" pitchFamily="2" charset="0"/>
                  <a:ea typeface="仿宋_GB2312" panose="02010609030101010101" pitchFamily="1" charset="-122"/>
                </a:endParaRPr>
              </a:p>
            </p:txBody>
          </p:sp>
        </p:grpSp>
        <p:sp>
          <p:nvSpPr>
            <p:cNvPr id="15367" name="椭圆 15366"/>
            <p:cNvSpPr/>
            <p:nvPr>
              <p:custDataLst>
                <p:tags r:id="rId11"/>
              </p:custDataLst>
            </p:nvPr>
          </p:nvSpPr>
          <p:spPr>
            <a:xfrm>
              <a:off x="588" y="474"/>
              <a:ext cx="136" cy="136"/>
            </a:xfrm>
            <a:prstGeom prst="ellipse">
              <a:avLst/>
            </a:prstGeom>
            <a:solidFill>
              <a:srgbClr val="0000FF"/>
            </a:solidFill>
            <a:ln w="9525" cap="flat" cmpd="sng">
              <a:solidFill>
                <a:srgbClr val="66FFCC"/>
              </a:solidFill>
              <a:prstDash val="solid"/>
              <a:bevel/>
              <a:headEnd type="none" w="med" len="med"/>
              <a:tailEnd type="none" w="med" len="med"/>
            </a:ln>
          </p:spPr>
          <p:txBody>
            <a:bodyPr/>
            <a:lstStyle/>
            <a:p>
              <a:endParaRPr lang="zh-CN" altLang="en-US"/>
            </a:p>
          </p:txBody>
        </p:sp>
        <p:grpSp>
          <p:nvGrpSpPr>
            <p:cNvPr id="15368" name="组合 15367"/>
            <p:cNvGrpSpPr/>
            <p:nvPr>
              <p:custDataLst>
                <p:tags r:id="rId12"/>
              </p:custDataLst>
            </p:nvPr>
          </p:nvGrpSpPr>
          <p:grpSpPr>
            <a:xfrm>
              <a:off x="816" y="288"/>
              <a:ext cx="768" cy="768"/>
              <a:chOff x="0" y="0"/>
              <a:chExt cx="768" cy="768"/>
            </a:xfrm>
          </p:grpSpPr>
          <p:sp>
            <p:nvSpPr>
              <p:cNvPr id="15369" name="椭圆 15368"/>
              <p:cNvSpPr/>
              <p:nvPr>
                <p:custDataLst>
                  <p:tags r:id="rId13"/>
                </p:custDataLst>
              </p:nvPr>
            </p:nvSpPr>
            <p:spPr>
              <a:xfrm>
                <a:off x="0" y="0"/>
                <a:ext cx="768" cy="768"/>
              </a:xfrm>
              <a:prstGeom prst="ellipse">
                <a:avLst/>
              </a:prstGeom>
              <a:gradFill rotWithShape="0">
                <a:gsLst>
                  <a:gs pos="0">
                    <a:srgbClr val="00CC00">
                      <a:alpha val="100000"/>
                    </a:srgbClr>
                  </a:gs>
                  <a:gs pos="100000">
                    <a:srgbClr val="00CC00">
                      <a:gamma/>
                      <a:shade val="45882"/>
                      <a:invGamma/>
                      <a:alpha val="100000"/>
                    </a:srgbClr>
                  </a:gs>
                </a:gsLst>
                <a:lin ang="5400000" scaled="1"/>
              </a:gradFill>
              <a:ln w="9525" cap="flat" cmpd="sng">
                <a:solidFill>
                  <a:srgbClr val="00CC00"/>
                </a:solidFill>
                <a:prstDash val="solid"/>
                <a:bevel/>
                <a:headEnd type="none" w="med" len="med"/>
                <a:tailEnd type="none" w="med" len="med"/>
              </a:ln>
            </p:spPr>
            <p:txBody>
              <a:bodyPr/>
              <a:lstStyle/>
              <a:p>
                <a:endParaRPr lang="zh-CN" altLang="en-US"/>
              </a:p>
            </p:txBody>
          </p:sp>
          <p:sp>
            <p:nvSpPr>
              <p:cNvPr id="15370" name="文本框 15369"/>
              <p:cNvSpPr txBox="1"/>
              <p:nvPr>
                <p:custDataLst>
                  <p:tags r:id="rId14"/>
                </p:custDataLst>
              </p:nvPr>
            </p:nvSpPr>
            <p:spPr>
              <a:xfrm>
                <a:off x="119" y="143"/>
                <a:ext cx="528" cy="538"/>
              </a:xfrm>
              <a:prstGeom prst="rect">
                <a:avLst/>
              </a:prstGeom>
              <a:noFill/>
              <a:ln w="9525">
                <a:noFill/>
              </a:ln>
            </p:spPr>
            <p:txBody>
              <a:bodyPr vert="horz" wrap="square" anchor="t">
                <a:spAutoFit/>
              </a:bodyPr>
              <a:lstStyle/>
              <a:p>
                <a:pPr>
                  <a:spcBef>
                    <a:spcPct val="50000"/>
                  </a:spcBef>
                  <a:buClrTx/>
                </a:pPr>
                <a:r>
                  <a:rPr lang="en-US" altLang="x-none" sz="3600" b="1">
                    <a:solidFill>
                      <a:srgbClr val="0000FF"/>
                    </a:solidFill>
                    <a:latin typeface="Times New Roman" panose="02020603050405020304" pitchFamily="2" charset="0"/>
                    <a:ea typeface="仿宋_GB2312" panose="02010609030101010101" pitchFamily="1" charset="-122"/>
                  </a:rPr>
                  <a:t>Cl</a:t>
                </a:r>
                <a:endParaRPr lang="en-US" altLang="x-none" sz="3600" b="1">
                  <a:solidFill>
                    <a:srgbClr val="0000FF"/>
                  </a:solidFill>
                  <a:latin typeface="Times New Roman" panose="02020603050405020304" pitchFamily="2" charset="0"/>
                  <a:ea typeface="仿宋_GB2312" panose="02010609030101010101" pitchFamily="1" charset="-122"/>
                </a:endParaRPr>
              </a:p>
            </p:txBody>
          </p:sp>
        </p:grpSp>
        <p:sp>
          <p:nvSpPr>
            <p:cNvPr id="15371" name="椭圆 15370"/>
            <p:cNvSpPr/>
            <p:nvPr>
              <p:custDataLst>
                <p:tags r:id="rId15"/>
              </p:custDataLst>
            </p:nvPr>
          </p:nvSpPr>
          <p:spPr>
            <a:xfrm>
              <a:off x="576" y="672"/>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sp>
          <p:nvSpPr>
            <p:cNvPr id="15372" name="椭圆 15371"/>
            <p:cNvSpPr/>
            <p:nvPr>
              <p:custDataLst>
                <p:tags r:id="rId16"/>
              </p:custDataLst>
            </p:nvPr>
          </p:nvSpPr>
          <p:spPr>
            <a:xfrm>
              <a:off x="1200" y="1056"/>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sp>
          <p:nvSpPr>
            <p:cNvPr id="15373" name="椭圆 15372"/>
            <p:cNvSpPr/>
            <p:nvPr>
              <p:custDataLst>
                <p:tags r:id="rId17"/>
              </p:custDataLst>
            </p:nvPr>
          </p:nvSpPr>
          <p:spPr>
            <a:xfrm>
              <a:off x="960" y="1056"/>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sp>
          <p:nvSpPr>
            <p:cNvPr id="15374" name="椭圆 15373"/>
            <p:cNvSpPr/>
            <p:nvPr>
              <p:custDataLst>
                <p:tags r:id="rId18"/>
              </p:custDataLst>
            </p:nvPr>
          </p:nvSpPr>
          <p:spPr>
            <a:xfrm>
              <a:off x="1632" y="768"/>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sp>
          <p:nvSpPr>
            <p:cNvPr id="15375" name="椭圆 15374"/>
            <p:cNvSpPr/>
            <p:nvPr>
              <p:custDataLst>
                <p:tags r:id="rId19"/>
              </p:custDataLst>
            </p:nvPr>
          </p:nvSpPr>
          <p:spPr>
            <a:xfrm>
              <a:off x="1632" y="480"/>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sp>
          <p:nvSpPr>
            <p:cNvPr id="15376" name="椭圆 15375"/>
            <p:cNvSpPr/>
            <p:nvPr>
              <p:custDataLst>
                <p:tags r:id="rId20"/>
              </p:custDataLst>
            </p:nvPr>
          </p:nvSpPr>
          <p:spPr>
            <a:xfrm>
              <a:off x="1248" y="0"/>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sp>
          <p:nvSpPr>
            <p:cNvPr id="15377" name="椭圆 15376"/>
            <p:cNvSpPr/>
            <p:nvPr>
              <p:custDataLst>
                <p:tags r:id="rId21"/>
              </p:custDataLst>
            </p:nvPr>
          </p:nvSpPr>
          <p:spPr>
            <a:xfrm>
              <a:off x="1008" y="0"/>
              <a:ext cx="144" cy="144"/>
            </a:xfrm>
            <a:prstGeom prst="ellipse">
              <a:avLst/>
            </a:prstGeom>
            <a:solidFill>
              <a:srgbClr val="FF0000"/>
            </a:solidFill>
            <a:ln w="9525" cap="flat" cmpd="sng">
              <a:solidFill>
                <a:srgbClr val="FFFF00"/>
              </a:solidFill>
              <a:prstDash val="solid"/>
              <a:bevel/>
              <a:headEnd type="none" w="med" len="med"/>
              <a:tailEnd type="none" w="med" len="med"/>
            </a:ln>
          </p:spPr>
          <p:txBody>
            <a:bodyPr/>
            <a:lstStyle/>
            <a:p>
              <a:endParaRPr lang="zh-CN" altLang="en-US"/>
            </a:p>
          </p:txBody>
        </p:sp>
      </p:grpSp>
      <p:sp>
        <p:nvSpPr>
          <p:cNvPr id="15378" name="燕尾形箭头 15377"/>
          <p:cNvSpPr/>
          <p:nvPr>
            <p:custDataLst>
              <p:tags r:id="rId22"/>
            </p:custDataLst>
          </p:nvPr>
        </p:nvSpPr>
        <p:spPr>
          <a:xfrm>
            <a:off x="4537075" y="5316855"/>
            <a:ext cx="945515" cy="402590"/>
          </a:xfrm>
          <a:prstGeom prst="notchedRightArrow">
            <a:avLst>
              <a:gd name="adj1" fmla="val 50000"/>
              <a:gd name="adj2" fmla="val 57142"/>
            </a:avLst>
          </a:prstGeom>
          <a:solidFill>
            <a:srgbClr val="FF33CC">
              <a:alpha val="100000"/>
            </a:srgbClr>
          </a:solidFill>
          <a:ln w="9525" cap="flat" cmpd="sng">
            <a:solidFill>
              <a:srgbClr val="FF33CC"/>
            </a:solidFill>
            <a:prstDash val="solid"/>
            <a:bevel/>
            <a:headEnd type="none" w="med" len="med"/>
            <a:tailEnd type="none" w="med" len="med"/>
          </a:ln>
        </p:spPr>
        <p:txBody>
          <a:bodyPr/>
          <a:lstStyle/>
          <a:p>
            <a:endParaRPr lang="zh-CN" altLang="en-US"/>
          </a:p>
        </p:txBody>
      </p:sp>
      <p:grpSp>
        <p:nvGrpSpPr>
          <p:cNvPr id="15379" name="组合 15378"/>
          <p:cNvGrpSpPr/>
          <p:nvPr>
            <p:custDataLst>
              <p:tags r:id="rId23"/>
            </p:custDataLst>
          </p:nvPr>
        </p:nvGrpSpPr>
        <p:grpSpPr>
          <a:xfrm>
            <a:off x="5593080" y="5298885"/>
            <a:ext cx="591185" cy="645723"/>
            <a:chOff x="0" y="-15"/>
            <a:chExt cx="480" cy="539"/>
          </a:xfrm>
        </p:grpSpPr>
        <p:sp>
          <p:nvSpPr>
            <p:cNvPr id="15380" name="椭圆 15379"/>
            <p:cNvSpPr/>
            <p:nvPr>
              <p:custDataLst>
                <p:tags r:id="rId24"/>
              </p:custDataLst>
            </p:nvPr>
          </p:nvSpPr>
          <p:spPr>
            <a:xfrm>
              <a:off x="0" y="0"/>
              <a:ext cx="480" cy="480"/>
            </a:xfrm>
            <a:prstGeom prst="ellipse">
              <a:avLst/>
            </a:prstGeom>
            <a:gradFill rotWithShape="0">
              <a:gsLst>
                <a:gs pos="0">
                  <a:srgbClr val="FF3300">
                    <a:alpha val="100000"/>
                  </a:srgbClr>
                </a:gs>
                <a:gs pos="100000">
                  <a:srgbClr val="FF3300">
                    <a:gamma/>
                    <a:shade val="56078"/>
                    <a:invGamma/>
                    <a:alpha val="100000"/>
                  </a:srgbClr>
                </a:gs>
              </a:gsLst>
              <a:lin ang="5400000" scaled="1"/>
            </a:gradFill>
            <a:ln w="9525" cap="flat" cmpd="sng">
              <a:solidFill>
                <a:srgbClr val="FF0000"/>
              </a:solidFill>
              <a:prstDash val="solid"/>
              <a:bevel/>
              <a:headEnd type="none" w="med" len="med"/>
              <a:tailEnd type="none" w="med" len="med"/>
            </a:ln>
          </p:spPr>
          <p:txBody>
            <a:bodyPr/>
            <a:lstStyle/>
            <a:p>
              <a:endParaRPr lang="zh-CN" altLang="en-US" b="1">
                <a:solidFill>
                  <a:srgbClr val="0000FF"/>
                </a:solidFill>
              </a:endParaRPr>
            </a:p>
          </p:txBody>
        </p:sp>
        <p:sp>
          <p:nvSpPr>
            <p:cNvPr id="15381" name="文本框 15380"/>
            <p:cNvSpPr txBox="1"/>
            <p:nvPr>
              <p:custDataLst>
                <p:tags r:id="rId25"/>
              </p:custDataLst>
            </p:nvPr>
          </p:nvSpPr>
          <p:spPr>
            <a:xfrm>
              <a:off x="0" y="-15"/>
              <a:ext cx="288" cy="539"/>
            </a:xfrm>
            <a:prstGeom prst="rect">
              <a:avLst/>
            </a:prstGeom>
            <a:noFill/>
            <a:ln w="9525">
              <a:noFill/>
            </a:ln>
          </p:spPr>
          <p:txBody>
            <a:bodyPr vert="horz" wrap="square" anchor="t">
              <a:spAutoFit/>
            </a:bodyPr>
            <a:lstStyle/>
            <a:p>
              <a:pPr>
                <a:spcBef>
                  <a:spcPct val="50000"/>
                </a:spcBef>
                <a:buClrTx/>
              </a:pPr>
              <a:r>
                <a:rPr lang="en-US" altLang="x-none" sz="3600" b="1">
                  <a:solidFill>
                    <a:srgbClr val="0000FF"/>
                  </a:solidFill>
                  <a:latin typeface="Times New Roman" panose="02020603050405020304" pitchFamily="2" charset="0"/>
                  <a:ea typeface="仿宋_GB2312" panose="02010609030101010101" pitchFamily="1" charset="-122"/>
                </a:rPr>
                <a:t>H</a:t>
              </a:r>
              <a:endParaRPr lang="en-US" altLang="x-none" sz="3600" b="1">
                <a:solidFill>
                  <a:srgbClr val="0000FF"/>
                </a:solidFill>
                <a:latin typeface="Times New Roman" panose="02020603050405020304" pitchFamily="2" charset="0"/>
                <a:ea typeface="仿宋_GB2312" panose="02010609030101010101" pitchFamily="1" charset="-122"/>
              </a:endParaRPr>
            </a:p>
          </p:txBody>
        </p:sp>
      </p:grpSp>
      <p:grpSp>
        <p:nvGrpSpPr>
          <p:cNvPr id="15382" name="组合 15381"/>
          <p:cNvGrpSpPr/>
          <p:nvPr>
            <p:custDataLst>
              <p:tags r:id="rId26"/>
            </p:custDataLst>
          </p:nvPr>
        </p:nvGrpSpPr>
        <p:grpSpPr>
          <a:xfrm>
            <a:off x="6727190" y="5109845"/>
            <a:ext cx="945515" cy="920750"/>
            <a:chOff x="0" y="0"/>
            <a:chExt cx="768" cy="768"/>
          </a:xfrm>
        </p:grpSpPr>
        <p:sp>
          <p:nvSpPr>
            <p:cNvPr id="15383" name="椭圆 15382"/>
            <p:cNvSpPr/>
            <p:nvPr>
              <p:custDataLst>
                <p:tags r:id="rId27"/>
              </p:custDataLst>
            </p:nvPr>
          </p:nvSpPr>
          <p:spPr>
            <a:xfrm>
              <a:off x="0" y="0"/>
              <a:ext cx="768" cy="768"/>
            </a:xfrm>
            <a:prstGeom prst="ellipse">
              <a:avLst/>
            </a:prstGeom>
            <a:gradFill rotWithShape="0">
              <a:gsLst>
                <a:gs pos="0">
                  <a:srgbClr val="00CC00">
                    <a:alpha val="100000"/>
                  </a:srgbClr>
                </a:gs>
                <a:gs pos="100000">
                  <a:srgbClr val="00CC00">
                    <a:gamma/>
                    <a:shade val="45882"/>
                    <a:invGamma/>
                    <a:alpha val="100000"/>
                  </a:srgbClr>
                </a:gs>
              </a:gsLst>
              <a:lin ang="5400000" scaled="1"/>
            </a:gradFill>
            <a:ln w="9525" cap="flat" cmpd="sng">
              <a:solidFill>
                <a:srgbClr val="00CC00"/>
              </a:solidFill>
              <a:prstDash val="solid"/>
              <a:bevel/>
              <a:headEnd type="none" w="med" len="med"/>
              <a:tailEnd type="none" w="med" len="med"/>
            </a:ln>
          </p:spPr>
          <p:txBody>
            <a:bodyPr/>
            <a:lstStyle/>
            <a:p>
              <a:endParaRPr lang="zh-CN" altLang="en-US" b="1">
                <a:solidFill>
                  <a:srgbClr val="0000FF"/>
                </a:solidFill>
              </a:endParaRPr>
            </a:p>
          </p:txBody>
        </p:sp>
        <p:sp>
          <p:nvSpPr>
            <p:cNvPr id="15384" name="文本框 15383"/>
            <p:cNvSpPr txBox="1"/>
            <p:nvPr>
              <p:custDataLst>
                <p:tags r:id="rId28"/>
              </p:custDataLst>
            </p:nvPr>
          </p:nvSpPr>
          <p:spPr>
            <a:xfrm>
              <a:off x="120" y="115"/>
              <a:ext cx="528" cy="538"/>
            </a:xfrm>
            <a:prstGeom prst="rect">
              <a:avLst/>
            </a:prstGeom>
            <a:noFill/>
            <a:ln w="9525">
              <a:noFill/>
            </a:ln>
          </p:spPr>
          <p:txBody>
            <a:bodyPr vert="horz" wrap="square" anchor="t">
              <a:spAutoFit/>
            </a:bodyPr>
            <a:lstStyle/>
            <a:p>
              <a:pPr>
                <a:spcBef>
                  <a:spcPct val="50000"/>
                </a:spcBef>
                <a:buClrTx/>
              </a:pPr>
              <a:r>
                <a:rPr lang="en-US" altLang="x-none" sz="3600" b="1">
                  <a:solidFill>
                    <a:srgbClr val="0000FF"/>
                  </a:solidFill>
                  <a:latin typeface="Times New Roman" panose="02020603050405020304" pitchFamily="2" charset="0"/>
                  <a:ea typeface="仿宋_GB2312" panose="02010609030101010101" pitchFamily="1" charset="-122"/>
                </a:rPr>
                <a:t>Cl</a:t>
              </a:r>
              <a:endParaRPr lang="en-US" altLang="x-none" sz="3600" b="1">
                <a:solidFill>
                  <a:srgbClr val="0000FF"/>
                </a:solidFill>
                <a:latin typeface="Times New Roman" panose="02020603050405020304" pitchFamily="2" charset="0"/>
                <a:ea typeface="仿宋_GB2312" panose="02010609030101010101" pitchFamily="1" charset="-122"/>
              </a:endParaRPr>
            </a:p>
          </p:txBody>
        </p:sp>
      </p:grpSp>
      <p:sp>
        <p:nvSpPr>
          <p:cNvPr id="15385" name="文本框 15384"/>
          <p:cNvSpPr txBox="1"/>
          <p:nvPr>
            <p:custDataLst>
              <p:tags r:id="rId29"/>
            </p:custDataLst>
          </p:nvPr>
        </p:nvSpPr>
        <p:spPr>
          <a:xfrm>
            <a:off x="6254115" y="5462905"/>
            <a:ext cx="473075" cy="213995"/>
          </a:xfrm>
          <a:prstGeom prst="rect">
            <a:avLst/>
          </a:prstGeom>
          <a:solidFill>
            <a:srgbClr val="66FF33">
              <a:alpha val="100000"/>
            </a:srgbClr>
          </a:solidFill>
          <a:ln w="9525">
            <a:noFill/>
          </a:ln>
        </p:spPr>
        <p:txBody>
          <a:bodyPr vert="horz" wrap="square" anchor="t">
            <a:spAutoFit/>
          </a:bodyPr>
          <a:lstStyle/>
          <a:p>
            <a:pPr>
              <a:spcBef>
                <a:spcPct val="50000"/>
              </a:spcBef>
              <a:buClrTx/>
            </a:pPr>
            <a:endParaRPr lang="zh-CN" altLang="en-US" sz="800" b="1">
              <a:latin typeface="Times New Roman" panose="02020603050405020304" pitchFamily="2" charset="0"/>
              <a:ea typeface="仿宋_GB2312" panose="02010609030101010101" pitchFamily="1" charset="-122"/>
            </a:endParaRPr>
          </a:p>
        </p:txBody>
      </p:sp>
      <p:sp>
        <p:nvSpPr>
          <p:cNvPr id="15386" name="文本框 15385"/>
          <p:cNvSpPr txBox="1"/>
          <p:nvPr>
            <p:custDataLst>
              <p:tags r:id="rId30"/>
            </p:custDataLst>
          </p:nvPr>
        </p:nvSpPr>
        <p:spPr>
          <a:xfrm>
            <a:off x="5482590" y="4646930"/>
            <a:ext cx="822325" cy="645160"/>
          </a:xfrm>
          <a:prstGeom prst="rect">
            <a:avLst/>
          </a:prstGeom>
          <a:noFill/>
          <a:ln w="9525">
            <a:noFill/>
          </a:ln>
        </p:spPr>
        <p:txBody>
          <a:bodyPr vert="horz" wrap="square" anchor="t">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5387" name="文本框 15386"/>
          <p:cNvSpPr txBox="1"/>
          <p:nvPr>
            <p:custDataLst>
              <p:tags r:id="rId31"/>
            </p:custDataLst>
          </p:nvPr>
        </p:nvSpPr>
        <p:spPr>
          <a:xfrm>
            <a:off x="6993255" y="4563110"/>
            <a:ext cx="1164590" cy="645160"/>
          </a:xfrm>
          <a:prstGeom prst="rect">
            <a:avLst/>
          </a:prstGeom>
          <a:noFill/>
          <a:ln w="9525">
            <a:noFill/>
          </a:ln>
        </p:spPr>
        <p:txBody>
          <a:bodyPr vert="horz" wrap="square" anchor="t">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3" name="文本框 2"/>
          <p:cNvSpPr txBox="1"/>
          <p:nvPr>
            <p:custDataLst>
              <p:tags r:id="rId32"/>
            </p:custDataLst>
          </p:nvPr>
        </p:nvSpPr>
        <p:spPr>
          <a:xfrm>
            <a:off x="1649730" y="6229985"/>
            <a:ext cx="6012180" cy="521970"/>
          </a:xfrm>
          <a:prstGeom prst="rect">
            <a:avLst/>
          </a:prstGeom>
          <a:noFill/>
          <a:ln w="57150" cap="flat" cmpd="thickThin">
            <a:solidFill>
              <a:srgbClr val="00FF00"/>
            </a:solidFill>
            <a:prstDash val="solid"/>
            <a:bevel/>
            <a:headEnd type="none" w="med" len="med"/>
            <a:tailEnd type="none" w="med" len="med"/>
          </a:ln>
        </p:spPr>
        <p:txBody>
          <a:bodyPr vert="horz" wrap="square" anchor="t">
            <a:spAutoFit/>
          </a:bodyPr>
          <a:lstStyle/>
          <a:p>
            <a:pPr fontAlgn="auto">
              <a:spcBef>
                <a:spcPct val="0"/>
              </a:spcBef>
              <a:buClrTx/>
            </a:pPr>
            <a:r>
              <a:rPr lang="zh-CN" altLang="en-US" sz="2800" b="1">
                <a:solidFill>
                  <a:srgbClr val="FF0000"/>
                </a:solidFill>
                <a:latin typeface="Arial" panose="020B0604020202020204" pitchFamily="34" charset="0"/>
                <a:ea typeface="黑体" panose="02010609060101010101" pitchFamily="2" charset="-122"/>
              </a:rPr>
              <a:t>极性键结合的双原子分子为极性分子</a:t>
            </a:r>
            <a:endParaRPr lang="zh-CN" altLang="en-US" sz="2800" b="1">
              <a:solidFill>
                <a:srgbClr val="FF0000"/>
              </a:solidFill>
              <a:latin typeface="Arial" panose="020B0604020202020204" pitchFamily="34" charset="0"/>
              <a:ea typeface="黑体" panose="02010609060101010101" pitchFamily="2" charset="-122"/>
            </a:endParaRPr>
          </a:p>
        </p:txBody>
      </p:sp>
      <p:sp>
        <p:nvSpPr>
          <p:cNvPr id="4" name="文本框 3"/>
          <p:cNvSpPr txBox="1"/>
          <p:nvPr>
            <p:custDataLst>
              <p:tags r:id="rId33"/>
            </p:custDataLst>
          </p:nvPr>
        </p:nvSpPr>
        <p:spPr>
          <a:xfrm>
            <a:off x="1082040" y="4053840"/>
            <a:ext cx="7386955" cy="478155"/>
          </a:xfrm>
          <a:prstGeom prst="rect">
            <a:avLst/>
          </a:prstGeom>
          <a:noFill/>
          <a:ln w="57150" cap="flat" cmpd="thickThin">
            <a:solidFill>
              <a:srgbClr val="00FF00"/>
            </a:solidFill>
            <a:prstDash val="solid"/>
            <a:bevel/>
            <a:headEnd type="none" w="med" len="med"/>
            <a:tailEnd type="none" w="med" len="med"/>
          </a:ln>
        </p:spPr>
        <p:txBody>
          <a:bodyPr vert="horz" wrap="square" anchor="t">
            <a:spAutoFit/>
          </a:bodyPr>
          <a:lstStyle/>
          <a:p>
            <a:pPr fontAlgn="auto">
              <a:lnSpc>
                <a:spcPct val="90000"/>
              </a:lnSpc>
              <a:spcBef>
                <a:spcPct val="0"/>
              </a:spcBef>
              <a:buClrTx/>
            </a:pPr>
            <a:r>
              <a:rPr lang="zh-CN" altLang="en-US" sz="2800" b="1">
                <a:solidFill>
                  <a:srgbClr val="FF0000"/>
                </a:solidFill>
                <a:latin typeface="黑体" panose="02010609060101010101" pitchFamily="2" charset="-122"/>
                <a:ea typeface="黑体" panose="02010609060101010101" pitchFamily="2" charset="-122"/>
                <a:sym typeface="+mn-ea"/>
              </a:rPr>
              <a:t>只含非极性键分子（单质）一般为非极性分子</a:t>
            </a:r>
            <a:endParaRPr lang="zh-CN" altLang="en-US" sz="2800" b="1">
              <a:solidFill>
                <a:srgbClr val="FF0000"/>
              </a:solidFill>
              <a:latin typeface="黑体" panose="02010609060101010101" pitchFamily="2" charset="-122"/>
              <a:ea typeface="黑体" panose="02010609060101010101" pitchFamily="2" charset="-122"/>
              <a:sym typeface="+mn-ea"/>
            </a:endParaRPr>
          </a:p>
        </p:txBody>
      </p:sp>
      <p:sp>
        <p:nvSpPr>
          <p:cNvPr id="75798" name="右大括号 75797"/>
          <p:cNvSpPr/>
          <p:nvPr>
            <p:custDataLst>
              <p:tags r:id="rId34"/>
            </p:custDataLst>
          </p:nvPr>
        </p:nvSpPr>
        <p:spPr>
          <a:xfrm rot="10800000">
            <a:off x="2743835" y="255270"/>
            <a:ext cx="161925" cy="883285"/>
          </a:xfrm>
          <a:prstGeom prst="rightBrace">
            <a:avLst>
              <a:gd name="adj1" fmla="val 166831"/>
              <a:gd name="adj2" fmla="val 50963"/>
            </a:avLst>
          </a:prstGeom>
          <a:noFill/>
          <a:ln w="38100" cap="flat" cmpd="sng">
            <a:solidFill>
              <a:srgbClr val="008000"/>
            </a:solidFill>
            <a:prstDash val="solid"/>
            <a:headEnd type="none" w="med" len="med"/>
            <a:tailEnd type="none" w="med" len="med"/>
          </a:ln>
        </p:spPr>
        <p:txBody>
          <a:bodyPr/>
          <a:lstStyle/>
          <a:p>
            <a:endParaRPr lang="zh-CN" altLang="en-US"/>
          </a:p>
        </p:txBody>
      </p:sp>
      <p:grpSp>
        <p:nvGrpSpPr>
          <p:cNvPr id="123907" name="Group 3"/>
          <p:cNvGrpSpPr/>
          <p:nvPr>
            <p:custDataLst>
              <p:tags r:id="rId35"/>
            </p:custDataLst>
          </p:nvPr>
        </p:nvGrpSpPr>
        <p:grpSpPr>
          <a:xfrm>
            <a:off x="1781810" y="2782570"/>
            <a:ext cx="2196465" cy="728191"/>
            <a:chOff x="480" y="384"/>
            <a:chExt cx="1536" cy="533"/>
          </a:xfrm>
        </p:grpSpPr>
        <p:grpSp>
          <p:nvGrpSpPr>
            <p:cNvPr id="6185" name="Group 4"/>
            <p:cNvGrpSpPr/>
            <p:nvPr>
              <p:custDataLst>
                <p:tags r:id="rId36"/>
              </p:custDataLst>
            </p:nvPr>
          </p:nvGrpSpPr>
          <p:grpSpPr>
            <a:xfrm>
              <a:off x="480" y="425"/>
              <a:ext cx="480" cy="480"/>
              <a:chOff x="1008" y="857"/>
              <a:chExt cx="480" cy="480"/>
            </a:xfrm>
          </p:grpSpPr>
          <p:sp>
            <p:nvSpPr>
              <p:cNvPr id="6191" name="Oval 5"/>
              <p:cNvSpPr/>
              <p:nvPr>
                <p:custDataLst>
                  <p:tags r:id="rId37"/>
                </p:custDataLst>
              </p:nvPr>
            </p:nvSpPr>
            <p:spPr>
              <a:xfrm>
                <a:off x="1008" y="857"/>
                <a:ext cx="480" cy="480"/>
              </a:xfrm>
              <a:prstGeom prst="ellipse">
                <a:avLst/>
              </a:prstGeom>
              <a:gradFill rotWithShape="0">
                <a:gsLst>
                  <a:gs pos="0">
                    <a:srgbClr val="FF33CC"/>
                  </a:gs>
                  <a:gs pos="100000">
                    <a:srgbClr val="76185E"/>
                  </a:gs>
                </a:gsLst>
                <a:lin ang="5400000" scaled="1"/>
              </a:gradFill>
              <a:ln w="9525" cap="flat" cmpd="sng">
                <a:solidFill>
                  <a:srgbClr val="FF00FF"/>
                </a:solidFill>
                <a:prstDash val="solid"/>
                <a:headEnd type="none" w="med" len="med"/>
                <a:tailEnd type="none" w="med" len="med"/>
              </a:ln>
            </p:spPr>
            <p:txBody>
              <a:bodyPr wrap="none" anchor="ctr"/>
              <a:lstStyle/>
              <a:p>
                <a:pPr algn="ctr" eaLnBrk="1" hangingPunct="1"/>
                <a:endParaRPr lang="zh-CN" altLang="zh-CN" sz="3600" b="1">
                  <a:latin typeface="Times New Roman" panose="02020603050405020304" pitchFamily="2" charset="0"/>
                  <a:ea typeface="仿宋_GB2312" panose="02010609030101010101" pitchFamily="1" charset="-122"/>
                </a:endParaRPr>
              </a:p>
            </p:txBody>
          </p:sp>
          <p:sp>
            <p:nvSpPr>
              <p:cNvPr id="6192" name="Text Box 6"/>
              <p:cNvSpPr txBox="1"/>
              <p:nvPr>
                <p:custDataLst>
                  <p:tags r:id="rId38"/>
                </p:custDataLst>
              </p:nvPr>
            </p:nvSpPr>
            <p:spPr>
              <a:xfrm>
                <a:off x="1056" y="864"/>
                <a:ext cx="384" cy="472"/>
              </a:xfrm>
              <a:prstGeom prst="rect">
                <a:avLst/>
              </a:prstGeom>
              <a:noFill/>
              <a:ln w="9525">
                <a:noFill/>
              </a:ln>
            </p:spPr>
            <p:txBody>
              <a:bodyPr>
                <a:spAutoFit/>
              </a:bodyPr>
              <a:lstStyle/>
              <a:p>
                <a:pPr eaLnBrk="1" hangingPunct="1">
                  <a:spcBef>
                    <a:spcPct val="50000"/>
                  </a:spcBef>
                </a:pPr>
                <a:r>
                  <a:rPr lang="en-US" altLang="zh-CN" sz="3600" b="1">
                    <a:solidFill>
                      <a:srgbClr val="0000FF"/>
                    </a:solidFill>
                    <a:latin typeface="Times New Roman" panose="02020603050405020304" pitchFamily="2" charset="0"/>
                    <a:ea typeface="仿宋_GB2312" panose="02010609030101010101" pitchFamily="1" charset="-122"/>
                  </a:rPr>
                  <a:t>H</a:t>
                </a:r>
                <a:endParaRPr lang="en-US" altLang="zh-CN" sz="3600" b="1">
                  <a:solidFill>
                    <a:srgbClr val="0000FF"/>
                  </a:solidFill>
                  <a:latin typeface="Times New Roman" panose="02020603050405020304" pitchFamily="2" charset="0"/>
                  <a:ea typeface="仿宋_GB2312" panose="02010609030101010101" pitchFamily="1" charset="-122"/>
                </a:endParaRPr>
              </a:p>
            </p:txBody>
          </p:sp>
        </p:grpSp>
        <p:sp>
          <p:nvSpPr>
            <p:cNvPr id="6186" name="Rectangle 7"/>
            <p:cNvSpPr/>
            <p:nvPr>
              <p:custDataLst>
                <p:tags r:id="rId39"/>
              </p:custDataLst>
            </p:nvPr>
          </p:nvSpPr>
          <p:spPr>
            <a:xfrm>
              <a:off x="1056" y="384"/>
              <a:ext cx="340" cy="382"/>
            </a:xfrm>
            <a:prstGeom prst="rect">
              <a:avLst/>
            </a:prstGeom>
            <a:noFill/>
            <a:ln w="9525">
              <a:noFill/>
            </a:ln>
          </p:spPr>
          <p:txBody>
            <a:bodyPr wrap="square">
              <a:spAutoFit/>
            </a:bodyPr>
            <a:lstStyle/>
            <a:p>
              <a:pPr eaLnBrk="1" hangingPunct="1"/>
              <a:r>
                <a:rPr lang="en-US" altLang="zh-CN" sz="2800" b="1">
                  <a:solidFill>
                    <a:srgbClr val="FF0066"/>
                  </a:solidFill>
                  <a:latin typeface="Times New Roman" panose="02020603050405020304" pitchFamily="2" charset="0"/>
                  <a:ea typeface="仿宋_GB2312" panose="02010609030101010101" pitchFamily="1" charset="-122"/>
                  <a:sym typeface="Marlett" pitchFamily="2" charset="2"/>
                </a:rPr>
                <a:t></a:t>
              </a:r>
              <a:endParaRPr lang="en-US" altLang="zh-CN" sz="2800" b="1">
                <a:solidFill>
                  <a:srgbClr val="FF0066"/>
                </a:solidFill>
                <a:latin typeface="Times New Roman" panose="02020603050405020304" pitchFamily="2" charset="0"/>
                <a:ea typeface="仿宋_GB2312" panose="02010609030101010101" pitchFamily="1" charset="-122"/>
                <a:sym typeface="Marlett" pitchFamily="2" charset="2"/>
              </a:endParaRPr>
            </a:p>
          </p:txBody>
        </p:sp>
        <p:sp>
          <p:nvSpPr>
            <p:cNvPr id="6187" name="Rectangle 8"/>
            <p:cNvSpPr/>
            <p:nvPr>
              <p:custDataLst>
                <p:tags r:id="rId40"/>
              </p:custDataLst>
            </p:nvPr>
          </p:nvSpPr>
          <p:spPr>
            <a:xfrm>
              <a:off x="1056" y="528"/>
              <a:ext cx="340" cy="382"/>
            </a:xfrm>
            <a:prstGeom prst="rect">
              <a:avLst/>
            </a:prstGeom>
            <a:noFill/>
            <a:ln w="9525">
              <a:noFill/>
            </a:ln>
          </p:spPr>
          <p:txBody>
            <a:bodyPr>
              <a:spAutoFit/>
            </a:bodyPr>
            <a:lstStyle/>
            <a:p>
              <a:pPr eaLnBrk="1" hangingPunct="1"/>
              <a:r>
                <a:rPr lang="en-US" altLang="zh-CN" sz="2800" b="1">
                  <a:solidFill>
                    <a:srgbClr val="FF0066"/>
                  </a:solidFill>
                  <a:latin typeface="Times New Roman" panose="02020603050405020304" pitchFamily="2" charset="0"/>
                  <a:ea typeface="仿宋_GB2312" panose="02010609030101010101" pitchFamily="1" charset="-122"/>
                  <a:sym typeface="Marlett" pitchFamily="2" charset="2"/>
                </a:rPr>
                <a:t></a:t>
              </a:r>
              <a:endParaRPr lang="en-US" altLang="zh-CN" sz="2800" b="1">
                <a:solidFill>
                  <a:srgbClr val="FF0066"/>
                </a:solidFill>
                <a:latin typeface="Times New Roman" panose="02020603050405020304" pitchFamily="2" charset="0"/>
                <a:ea typeface="仿宋_GB2312" panose="02010609030101010101" pitchFamily="1" charset="-122"/>
                <a:sym typeface="Marlett" pitchFamily="2" charset="2"/>
              </a:endParaRPr>
            </a:p>
          </p:txBody>
        </p:sp>
        <p:grpSp>
          <p:nvGrpSpPr>
            <p:cNvPr id="6188" name="Group 9"/>
            <p:cNvGrpSpPr/>
            <p:nvPr>
              <p:custDataLst>
                <p:tags r:id="rId41"/>
              </p:custDataLst>
            </p:nvPr>
          </p:nvGrpSpPr>
          <p:grpSpPr>
            <a:xfrm>
              <a:off x="1536" y="432"/>
              <a:ext cx="480" cy="485"/>
              <a:chOff x="960" y="864"/>
              <a:chExt cx="480" cy="485"/>
            </a:xfrm>
          </p:grpSpPr>
          <p:sp>
            <p:nvSpPr>
              <p:cNvPr id="6189" name="Oval 10"/>
              <p:cNvSpPr/>
              <p:nvPr>
                <p:custDataLst>
                  <p:tags r:id="rId42"/>
                </p:custDataLst>
              </p:nvPr>
            </p:nvSpPr>
            <p:spPr>
              <a:xfrm>
                <a:off x="960" y="864"/>
                <a:ext cx="480" cy="480"/>
              </a:xfrm>
              <a:prstGeom prst="ellipse">
                <a:avLst/>
              </a:prstGeom>
              <a:gradFill rotWithShape="0">
                <a:gsLst>
                  <a:gs pos="0">
                    <a:srgbClr val="FF33CC"/>
                  </a:gs>
                  <a:gs pos="100000">
                    <a:srgbClr val="76185E"/>
                  </a:gs>
                </a:gsLst>
                <a:lin ang="5400000" scaled="1"/>
              </a:gradFill>
              <a:ln w="9525" cap="flat" cmpd="sng">
                <a:solidFill>
                  <a:srgbClr val="FF00FF"/>
                </a:solidFill>
                <a:prstDash val="solid"/>
                <a:headEnd type="none" w="med" len="med"/>
                <a:tailEnd type="none" w="med" len="med"/>
              </a:ln>
            </p:spPr>
            <p:txBody>
              <a:bodyPr wrap="none" anchor="ctr"/>
              <a:lstStyle/>
              <a:p>
                <a:pPr algn="ctr" eaLnBrk="1" hangingPunct="1"/>
                <a:endParaRPr lang="zh-CN" altLang="zh-CN" sz="3600" b="1">
                  <a:latin typeface="Times New Roman" panose="02020603050405020304" pitchFamily="2" charset="0"/>
                  <a:ea typeface="仿宋_GB2312" panose="02010609030101010101" pitchFamily="1" charset="-122"/>
                </a:endParaRPr>
              </a:p>
            </p:txBody>
          </p:sp>
          <p:sp>
            <p:nvSpPr>
              <p:cNvPr id="6190" name="Text Box 11"/>
              <p:cNvSpPr txBox="1"/>
              <p:nvPr>
                <p:custDataLst>
                  <p:tags r:id="rId43"/>
                </p:custDataLst>
              </p:nvPr>
            </p:nvSpPr>
            <p:spPr>
              <a:xfrm>
                <a:off x="1003" y="877"/>
                <a:ext cx="384" cy="472"/>
              </a:xfrm>
              <a:prstGeom prst="rect">
                <a:avLst/>
              </a:prstGeom>
              <a:noFill/>
              <a:ln w="9525">
                <a:noFill/>
              </a:ln>
            </p:spPr>
            <p:txBody>
              <a:bodyPr>
                <a:spAutoFit/>
              </a:bodyPr>
              <a:lstStyle/>
              <a:p>
                <a:pPr eaLnBrk="1" hangingPunct="1">
                  <a:spcBef>
                    <a:spcPct val="50000"/>
                  </a:spcBef>
                </a:pPr>
                <a:r>
                  <a:rPr lang="en-US" altLang="zh-CN" sz="3600" b="1">
                    <a:solidFill>
                      <a:srgbClr val="0000FF"/>
                    </a:solidFill>
                    <a:latin typeface="Times New Roman" panose="02020603050405020304" pitchFamily="2" charset="0"/>
                    <a:ea typeface="仿宋_GB2312" panose="02010609030101010101" pitchFamily="1" charset="-122"/>
                  </a:rPr>
                  <a:t>H</a:t>
                </a:r>
                <a:endParaRPr lang="en-US" altLang="zh-CN" sz="3600" b="1">
                  <a:solidFill>
                    <a:srgbClr val="0000FF"/>
                  </a:solidFill>
                  <a:latin typeface="Times New Roman" panose="02020603050405020304" pitchFamily="2" charset="0"/>
                  <a:ea typeface="仿宋_GB2312" panose="02010609030101010101" pitchFamily="1" charset="-122"/>
                </a:endParaRPr>
              </a:p>
            </p:txBody>
          </p:sp>
        </p:grpSp>
      </p:grpSp>
      <p:grpSp>
        <p:nvGrpSpPr>
          <p:cNvPr id="129026" name="Group 2"/>
          <p:cNvGrpSpPr/>
          <p:nvPr>
            <p:custDataLst>
              <p:tags r:id="rId44"/>
            </p:custDataLst>
          </p:nvPr>
        </p:nvGrpSpPr>
        <p:grpSpPr>
          <a:xfrm>
            <a:off x="5723255" y="2675890"/>
            <a:ext cx="2600960" cy="1260221"/>
            <a:chOff x="0" y="144"/>
            <a:chExt cx="2640" cy="1447"/>
          </a:xfrm>
        </p:grpSpPr>
        <p:sp>
          <p:nvSpPr>
            <p:cNvPr id="9234" name="Oval 3"/>
            <p:cNvSpPr/>
            <p:nvPr>
              <p:custDataLst>
                <p:tags r:id="rId45"/>
              </p:custDataLst>
            </p:nvPr>
          </p:nvSpPr>
          <p:spPr>
            <a:xfrm>
              <a:off x="432" y="144"/>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35" name="Oval 4"/>
            <p:cNvSpPr/>
            <p:nvPr>
              <p:custDataLst>
                <p:tags r:id="rId46"/>
              </p:custDataLst>
            </p:nvPr>
          </p:nvSpPr>
          <p:spPr>
            <a:xfrm>
              <a:off x="768" y="144"/>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36" name="Oval 5"/>
            <p:cNvSpPr/>
            <p:nvPr>
              <p:custDataLst>
                <p:tags r:id="rId47"/>
              </p:custDataLst>
            </p:nvPr>
          </p:nvSpPr>
          <p:spPr>
            <a:xfrm>
              <a:off x="720" y="1392"/>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37" name="Oval 6"/>
            <p:cNvSpPr/>
            <p:nvPr>
              <p:custDataLst>
                <p:tags r:id="rId48"/>
              </p:custDataLst>
            </p:nvPr>
          </p:nvSpPr>
          <p:spPr>
            <a:xfrm>
              <a:off x="384" y="1392"/>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38" name="Oval 7"/>
            <p:cNvSpPr/>
            <p:nvPr>
              <p:custDataLst>
                <p:tags r:id="rId49"/>
              </p:custDataLst>
            </p:nvPr>
          </p:nvSpPr>
          <p:spPr>
            <a:xfrm>
              <a:off x="0" y="912"/>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39" name="Oval 8"/>
            <p:cNvSpPr/>
            <p:nvPr>
              <p:custDataLst>
                <p:tags r:id="rId50"/>
              </p:custDataLst>
            </p:nvPr>
          </p:nvSpPr>
          <p:spPr>
            <a:xfrm>
              <a:off x="0" y="576"/>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0" name="Oval 9"/>
            <p:cNvSpPr/>
            <p:nvPr>
              <p:custDataLst>
                <p:tags r:id="rId51"/>
              </p:custDataLst>
            </p:nvPr>
          </p:nvSpPr>
          <p:spPr>
            <a:xfrm>
              <a:off x="1200" y="960"/>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1" name="Oval 10"/>
            <p:cNvSpPr/>
            <p:nvPr>
              <p:custDataLst>
                <p:tags r:id="rId52"/>
              </p:custDataLst>
            </p:nvPr>
          </p:nvSpPr>
          <p:spPr>
            <a:xfrm>
              <a:off x="1200" y="528"/>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2" name="Oval 11"/>
            <p:cNvSpPr/>
            <p:nvPr>
              <p:custDataLst>
                <p:tags r:id="rId53"/>
              </p:custDataLst>
            </p:nvPr>
          </p:nvSpPr>
          <p:spPr>
            <a:xfrm>
              <a:off x="240" y="384"/>
              <a:ext cx="912" cy="912"/>
            </a:xfrm>
            <a:prstGeom prst="ellipse">
              <a:avLst/>
            </a:prstGeom>
            <a:gradFill rotWithShape="0">
              <a:gsLst>
                <a:gs pos="0">
                  <a:srgbClr val="33CC33"/>
                </a:gs>
                <a:gs pos="100000">
                  <a:srgbClr val="1C721C"/>
                </a:gs>
              </a:gsLst>
              <a:lin ang="5400000" scaled="1"/>
            </a:gradFill>
            <a:ln w="9525" cap="flat" cmpd="sng">
              <a:solidFill>
                <a:srgbClr val="33CC33"/>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3" name="Text Box 12"/>
            <p:cNvSpPr txBox="1"/>
            <p:nvPr>
              <p:custDataLst>
                <p:tags r:id="rId54"/>
              </p:custDataLst>
            </p:nvPr>
          </p:nvSpPr>
          <p:spPr>
            <a:xfrm>
              <a:off x="370" y="418"/>
              <a:ext cx="762" cy="741"/>
            </a:xfrm>
            <a:prstGeom prst="rect">
              <a:avLst/>
            </a:prstGeom>
            <a:noFill/>
            <a:ln w="9525">
              <a:noFill/>
            </a:ln>
          </p:spPr>
          <p:txBody>
            <a:bodyPr wrap="square">
              <a:spAutoFit/>
            </a:bodyPr>
            <a:lstStyle/>
            <a:p>
              <a:pPr eaLnBrk="1" hangingPunct="1">
                <a:spcBef>
                  <a:spcPct val="50000"/>
                </a:spcBef>
              </a:pPr>
              <a:r>
                <a:rPr lang="en-US" altLang="zh-CN" sz="3600" b="1">
                  <a:solidFill>
                    <a:srgbClr val="0000FF"/>
                  </a:solidFill>
                  <a:latin typeface="Times New Roman" panose="02020603050405020304" pitchFamily="2" charset="0"/>
                  <a:ea typeface="仿宋_GB2312" panose="02010609030101010101" pitchFamily="1" charset="-122"/>
                </a:rPr>
                <a:t>Cl</a:t>
              </a:r>
              <a:endParaRPr lang="en-US" altLang="zh-CN" sz="3600" b="1">
                <a:solidFill>
                  <a:srgbClr val="0000FF"/>
                </a:solidFill>
                <a:latin typeface="Times New Roman" panose="02020603050405020304" pitchFamily="2" charset="0"/>
                <a:ea typeface="仿宋_GB2312" panose="02010609030101010101" pitchFamily="1" charset="-122"/>
              </a:endParaRPr>
            </a:p>
          </p:txBody>
        </p:sp>
        <p:grpSp>
          <p:nvGrpSpPr>
            <p:cNvPr id="9244" name="Group 13"/>
            <p:cNvGrpSpPr/>
            <p:nvPr>
              <p:custDataLst>
                <p:tags r:id="rId55"/>
              </p:custDataLst>
            </p:nvPr>
          </p:nvGrpSpPr>
          <p:grpSpPr>
            <a:xfrm>
              <a:off x="1488" y="432"/>
              <a:ext cx="959" cy="912"/>
              <a:chOff x="1488" y="432"/>
              <a:chExt cx="959" cy="912"/>
            </a:xfrm>
          </p:grpSpPr>
          <p:sp>
            <p:nvSpPr>
              <p:cNvPr id="9251" name="Oval 14"/>
              <p:cNvSpPr/>
              <p:nvPr>
                <p:custDataLst>
                  <p:tags r:id="rId56"/>
                </p:custDataLst>
              </p:nvPr>
            </p:nvSpPr>
            <p:spPr>
              <a:xfrm>
                <a:off x="1488" y="432"/>
                <a:ext cx="912" cy="912"/>
              </a:xfrm>
              <a:prstGeom prst="ellipse">
                <a:avLst/>
              </a:prstGeom>
              <a:gradFill rotWithShape="0">
                <a:gsLst>
                  <a:gs pos="0">
                    <a:srgbClr val="33CC33"/>
                  </a:gs>
                  <a:gs pos="100000">
                    <a:srgbClr val="1C721C"/>
                  </a:gs>
                </a:gsLst>
                <a:lin ang="5400000" scaled="1"/>
              </a:gradFill>
              <a:ln w="9525" cap="flat" cmpd="sng">
                <a:solidFill>
                  <a:srgbClr val="33CC33"/>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52" name="Text Box 15"/>
              <p:cNvSpPr txBox="1"/>
              <p:nvPr>
                <p:custDataLst>
                  <p:tags r:id="rId57"/>
                </p:custDataLst>
              </p:nvPr>
            </p:nvSpPr>
            <p:spPr>
              <a:xfrm>
                <a:off x="1632" y="450"/>
                <a:ext cx="815" cy="741"/>
              </a:xfrm>
              <a:prstGeom prst="rect">
                <a:avLst/>
              </a:prstGeom>
              <a:noFill/>
              <a:ln w="9525">
                <a:noFill/>
              </a:ln>
            </p:spPr>
            <p:txBody>
              <a:bodyPr wrap="square">
                <a:spAutoFit/>
              </a:bodyPr>
              <a:lstStyle/>
              <a:p>
                <a:pPr eaLnBrk="1" hangingPunct="1">
                  <a:spcBef>
                    <a:spcPct val="50000"/>
                  </a:spcBef>
                </a:pPr>
                <a:r>
                  <a:rPr lang="en-US" altLang="zh-CN" sz="3600" b="1">
                    <a:solidFill>
                      <a:srgbClr val="0000FF"/>
                    </a:solidFill>
                    <a:latin typeface="Times New Roman" panose="02020603050405020304" pitchFamily="2" charset="0"/>
                    <a:ea typeface="仿宋_GB2312" panose="02010609030101010101" pitchFamily="1" charset="-122"/>
                  </a:rPr>
                  <a:t>Cl</a:t>
                </a:r>
                <a:endParaRPr lang="en-US" altLang="zh-CN" sz="3600" b="1">
                  <a:solidFill>
                    <a:srgbClr val="0000FF"/>
                  </a:solidFill>
                  <a:latin typeface="Times New Roman" panose="02020603050405020304" pitchFamily="2" charset="0"/>
                  <a:ea typeface="仿宋_GB2312" panose="02010609030101010101" pitchFamily="1" charset="-122"/>
                </a:endParaRPr>
              </a:p>
            </p:txBody>
          </p:sp>
        </p:grpSp>
        <p:sp>
          <p:nvSpPr>
            <p:cNvPr id="9245" name="Oval 16"/>
            <p:cNvSpPr/>
            <p:nvPr>
              <p:custDataLst>
                <p:tags r:id="rId58"/>
              </p:custDataLst>
            </p:nvPr>
          </p:nvSpPr>
          <p:spPr>
            <a:xfrm>
              <a:off x="1680" y="1392"/>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6" name="Oval 17"/>
            <p:cNvSpPr/>
            <p:nvPr>
              <p:custDataLst>
                <p:tags r:id="rId59"/>
              </p:custDataLst>
            </p:nvPr>
          </p:nvSpPr>
          <p:spPr>
            <a:xfrm>
              <a:off x="1968" y="1392"/>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7" name="Oval 18"/>
            <p:cNvSpPr/>
            <p:nvPr>
              <p:custDataLst>
                <p:tags r:id="rId60"/>
              </p:custDataLst>
            </p:nvPr>
          </p:nvSpPr>
          <p:spPr>
            <a:xfrm>
              <a:off x="2448" y="528"/>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8" name="Oval 19"/>
            <p:cNvSpPr/>
            <p:nvPr>
              <p:custDataLst>
                <p:tags r:id="rId61"/>
              </p:custDataLst>
            </p:nvPr>
          </p:nvSpPr>
          <p:spPr>
            <a:xfrm>
              <a:off x="2448" y="960"/>
              <a:ext cx="192" cy="192"/>
            </a:xfrm>
            <a:prstGeom prst="ellipse">
              <a:avLst/>
            </a:prstGeom>
            <a:solidFill>
              <a:srgbClr val="FFFF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49" name="Oval 20"/>
            <p:cNvSpPr/>
            <p:nvPr>
              <p:custDataLst>
                <p:tags r:id="rId62"/>
              </p:custDataLst>
            </p:nvPr>
          </p:nvSpPr>
          <p:spPr>
            <a:xfrm>
              <a:off x="1968" y="144"/>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250" name="Oval 21"/>
            <p:cNvSpPr/>
            <p:nvPr>
              <p:custDataLst>
                <p:tags r:id="rId63"/>
              </p:custDataLst>
            </p:nvPr>
          </p:nvSpPr>
          <p:spPr>
            <a:xfrm>
              <a:off x="1632" y="144"/>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5" name="Oval 3"/>
            <p:cNvSpPr/>
            <p:nvPr>
              <p:custDataLst>
                <p:tags r:id="rId64"/>
              </p:custDataLst>
            </p:nvPr>
          </p:nvSpPr>
          <p:spPr>
            <a:xfrm>
              <a:off x="432" y="151"/>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6" name="Oval 4"/>
            <p:cNvSpPr/>
            <p:nvPr>
              <p:custDataLst>
                <p:tags r:id="rId65"/>
              </p:custDataLst>
            </p:nvPr>
          </p:nvSpPr>
          <p:spPr>
            <a:xfrm>
              <a:off x="768" y="151"/>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7" name="Oval 5"/>
            <p:cNvSpPr/>
            <p:nvPr>
              <p:custDataLst>
                <p:tags r:id="rId66"/>
              </p:custDataLst>
            </p:nvPr>
          </p:nvSpPr>
          <p:spPr>
            <a:xfrm>
              <a:off x="720" y="1399"/>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8" name="Oval 6"/>
            <p:cNvSpPr/>
            <p:nvPr>
              <p:custDataLst>
                <p:tags r:id="rId67"/>
              </p:custDataLst>
            </p:nvPr>
          </p:nvSpPr>
          <p:spPr>
            <a:xfrm>
              <a:off x="384" y="1399"/>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9" name="Oval 7"/>
            <p:cNvSpPr/>
            <p:nvPr>
              <p:custDataLst>
                <p:tags r:id="rId68"/>
              </p:custDataLst>
            </p:nvPr>
          </p:nvSpPr>
          <p:spPr>
            <a:xfrm>
              <a:off x="0" y="919"/>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10" name="Oval 8"/>
            <p:cNvSpPr/>
            <p:nvPr>
              <p:custDataLst>
                <p:tags r:id="rId69"/>
              </p:custDataLst>
            </p:nvPr>
          </p:nvSpPr>
          <p:spPr>
            <a:xfrm>
              <a:off x="0" y="583"/>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11" name="Oval 9"/>
            <p:cNvSpPr/>
            <p:nvPr>
              <p:custDataLst>
                <p:tags r:id="rId70"/>
              </p:custDataLst>
            </p:nvPr>
          </p:nvSpPr>
          <p:spPr>
            <a:xfrm>
              <a:off x="1200" y="967"/>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12" name="Oval 10"/>
            <p:cNvSpPr/>
            <p:nvPr>
              <p:custDataLst>
                <p:tags r:id="rId71"/>
              </p:custDataLst>
            </p:nvPr>
          </p:nvSpPr>
          <p:spPr>
            <a:xfrm>
              <a:off x="1200" y="535"/>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13" name="Oval 16"/>
            <p:cNvSpPr/>
            <p:nvPr>
              <p:custDataLst>
                <p:tags r:id="rId72"/>
              </p:custDataLst>
            </p:nvPr>
          </p:nvSpPr>
          <p:spPr>
            <a:xfrm>
              <a:off x="1680" y="1399"/>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14" name="Oval 17"/>
            <p:cNvSpPr/>
            <p:nvPr>
              <p:custDataLst>
                <p:tags r:id="rId73"/>
              </p:custDataLst>
            </p:nvPr>
          </p:nvSpPr>
          <p:spPr>
            <a:xfrm>
              <a:off x="1968" y="1399"/>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sp>
          <p:nvSpPr>
            <p:cNvPr id="15" name="Oval 19"/>
            <p:cNvSpPr/>
            <p:nvPr>
              <p:custDataLst>
                <p:tags r:id="rId74"/>
              </p:custDataLst>
            </p:nvPr>
          </p:nvSpPr>
          <p:spPr>
            <a:xfrm>
              <a:off x="2448" y="967"/>
              <a:ext cx="192" cy="192"/>
            </a:xfrm>
            <a:prstGeom prst="ellipse">
              <a:avLst/>
            </a:prstGeom>
            <a:solidFill>
              <a:srgbClr val="FF0000"/>
            </a:solidFill>
            <a:ln w="9525" cap="flat" cmpd="sng">
              <a:solidFill>
                <a:srgbClr val="FFFF00"/>
              </a:solidFill>
              <a:prstDash val="solid"/>
              <a:headEnd type="none" w="med" len="med"/>
              <a:tailEnd type="none" w="med" len="med"/>
            </a:ln>
          </p:spPr>
          <p:txBody>
            <a:bodyPr wrap="none" anchor="ctr"/>
            <a:lstStyle/>
            <a:p>
              <a:pPr eaLnBrk="1" hangingPunct="1"/>
              <a:endParaRPr lang="zh-CN" altLang="en-US">
                <a:latin typeface="Times New Roman" panose="02020603050405020304" pitchFamily="2" charset="0"/>
              </a:endParaRPr>
            </a:p>
          </p:txBody>
        </p:sp>
      </p:grpSp>
      <p:sp>
        <p:nvSpPr>
          <p:cNvPr id="17" name="文本框 16"/>
          <p:cNvSpPr txBox="1"/>
          <p:nvPr>
            <p:custDataLst>
              <p:tags r:id="rId75"/>
            </p:custDataLst>
          </p:nvPr>
        </p:nvSpPr>
        <p:spPr>
          <a:xfrm>
            <a:off x="2933065" y="981075"/>
            <a:ext cx="6211570" cy="865505"/>
          </a:xfrm>
          <a:prstGeom prst="rect">
            <a:avLst/>
          </a:prstGeom>
          <a:noFill/>
          <a:ln w="9525">
            <a:noFill/>
          </a:ln>
        </p:spPr>
        <p:txBody>
          <a:bodyPr wrap="square">
            <a:spAutoFit/>
          </a:bodyPr>
          <a:lstStyle/>
          <a:p>
            <a:pPr fontAlgn="auto">
              <a:lnSpc>
                <a:spcPct val="90000"/>
              </a:lnSpc>
              <a:spcBef>
                <a:spcPct val="0"/>
              </a:spcBef>
              <a:buClr>
                <a:schemeClr val="bg1"/>
              </a:buClr>
            </a:pPr>
            <a:r>
              <a:rPr lang="zh-CN" altLang="en-US" sz="2800" b="1">
                <a:solidFill>
                  <a:srgbClr val="FF0000"/>
                </a:solidFill>
                <a:latin typeface="黑体" panose="02010609060101010101" pitchFamily="2" charset="-122"/>
                <a:ea typeface="黑体" panose="02010609060101010101" pitchFamily="2" charset="-122"/>
              </a:rPr>
              <a:t>非极性分子</a:t>
            </a:r>
            <a:r>
              <a:rPr lang="en-US" altLang="zh-CN" sz="2800" b="1">
                <a:solidFill>
                  <a:srgbClr val="FF0000"/>
                </a:solidFill>
                <a:latin typeface="黑体" panose="02010609060101010101" pitchFamily="2" charset="-122"/>
                <a:ea typeface="黑体" panose="02010609060101010101" pitchFamily="2" charset="-122"/>
              </a:rPr>
              <a:t>:</a:t>
            </a:r>
            <a:r>
              <a:rPr lang="zh-CN" altLang="en-US" sz="2800" b="1">
                <a:solidFill>
                  <a:srgbClr val="0000FF"/>
                </a:solidFill>
                <a:latin typeface="黑体" panose="02010609060101010101" pitchFamily="2" charset="-122"/>
                <a:ea typeface="黑体" panose="02010609060101010101" pitchFamily="2" charset="-122"/>
              </a:rPr>
              <a:t>正</a:t>
            </a:r>
            <a:r>
              <a:rPr lang="zh-CN" altLang="en-US" sz="2800" b="1">
                <a:solidFill>
                  <a:srgbClr val="FF0000"/>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黑体" panose="02010609060101010101" pitchFamily="2" charset="-122"/>
                <a:ea typeface="黑体" panose="02010609060101010101" pitchFamily="2" charset="-122"/>
              </a:rPr>
              <a:t>负电中心</a:t>
            </a:r>
            <a:r>
              <a:rPr lang="zh-CN" altLang="en-US" sz="2800" b="1">
                <a:solidFill>
                  <a:srgbClr val="FF0000"/>
                </a:solidFill>
                <a:latin typeface="黑体" panose="02010609060101010101" pitchFamily="2" charset="-122"/>
                <a:ea typeface="黑体" panose="02010609060101010101" pitchFamily="2" charset="-122"/>
              </a:rPr>
              <a:t>重合，</a:t>
            </a:r>
            <a:r>
              <a:rPr lang="zh-CN" altLang="en-US" sz="2800" b="1">
                <a:solidFill>
                  <a:srgbClr val="0000FF"/>
                </a:solidFill>
                <a:latin typeface="黑体" panose="02010609060101010101" pitchFamily="2" charset="-122"/>
                <a:ea typeface="黑体" panose="02010609060101010101" pitchFamily="2" charset="-122"/>
              </a:rPr>
              <a:t>键的极性</a:t>
            </a:r>
            <a:r>
              <a:rPr lang="zh-CN" altLang="en-US" sz="2800" b="1">
                <a:solidFill>
                  <a:srgbClr val="FF0000"/>
                </a:solidFill>
                <a:latin typeface="黑体" panose="02010609060101010101" pitchFamily="2" charset="-122"/>
                <a:ea typeface="黑体" panose="02010609060101010101" pitchFamily="2" charset="-122"/>
              </a:rPr>
              <a:t>向量和等于零。</a:t>
            </a:r>
            <a:endParaRPr lang="zh-CN" altLang="en-US" sz="2800" b="1">
              <a:solidFill>
                <a:srgbClr val="FF0000"/>
              </a:solidFill>
              <a:latin typeface="黑体" panose="02010609060101010101" pitchFamily="2" charset="-122"/>
              <a:ea typeface="黑体" panose="0201060906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checkerboard(across)">
                                      <p:cBhvr>
                                        <p:cTn id="10" dur="500"/>
                                        <p:tgtEl>
                                          <p:spTgt spid="410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nodeType="clickEffect">
                                  <p:stCondLst>
                                    <p:cond delay="0"/>
                                  </p:stCondLst>
                                  <p:childTnLst>
                                    <p:set>
                                      <p:cBhvr>
                                        <p:cTn id="14" dur="1" fill="hold">
                                          <p:stCondLst>
                                            <p:cond delay="0"/>
                                          </p:stCondLst>
                                        </p:cTn>
                                        <p:tgtEl>
                                          <p:spTgt spid="123907"/>
                                        </p:tgtEl>
                                        <p:attrNameLst>
                                          <p:attrName>style.visibility</p:attrName>
                                        </p:attrNameLst>
                                      </p:cBhvr>
                                      <p:to>
                                        <p:strVal val="visible"/>
                                      </p:to>
                                    </p:set>
                                    <p:animEffect transition="in" filter="box(out)">
                                      <p:cBhvr>
                                        <p:cTn id="15" dur="500"/>
                                        <p:tgtEl>
                                          <p:spTgt spid="123907"/>
                                        </p:tgtEl>
                                      </p:cBhvr>
                                    </p:animEffect>
                                  </p:childTnLst>
                                </p:cTn>
                              </p:par>
                              <p:par>
                                <p:cTn id="16" presetID="5" presetClass="entr" presetSubtype="10" fill="hold" nodeType="withEffect">
                                  <p:stCondLst>
                                    <p:cond delay="0"/>
                                  </p:stCondLst>
                                  <p:childTnLst>
                                    <p:set>
                                      <p:cBhvr>
                                        <p:cTn id="17" dur="1" fill="hold">
                                          <p:stCondLst>
                                            <p:cond delay="0"/>
                                          </p:stCondLst>
                                        </p:cTn>
                                        <p:tgtEl>
                                          <p:spTgt spid="129026"/>
                                        </p:tgtEl>
                                        <p:attrNameLst>
                                          <p:attrName>style.visibility</p:attrName>
                                        </p:attrNameLst>
                                      </p:cBhvr>
                                      <p:to>
                                        <p:strVal val="visible"/>
                                      </p:to>
                                    </p:set>
                                    <p:animEffect transition="in" filter="checkerboard(across)">
                                      <p:cBhvr>
                                        <p:cTn id="18" dur="500"/>
                                        <p:tgtEl>
                                          <p:spTgt spid="12902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1"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linds(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499"/>
                                          </p:stCondLst>
                                        </p:cTn>
                                        <p:tgtEl>
                                          <p:spTgt spid="1536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5378"/>
                                        </p:tgtEl>
                                        <p:attrNameLst>
                                          <p:attrName>style.visibility</p:attrName>
                                        </p:attrNameLst>
                                      </p:cBhvr>
                                      <p:to>
                                        <p:strVal val="visible"/>
                                      </p:to>
                                    </p:set>
                                    <p:anim calcmode="lin" valueType="num">
                                      <p:cBhvr additive="base">
                                        <p:cTn id="32" dur="500" fill="hold"/>
                                        <p:tgtEl>
                                          <p:spTgt spid="15378"/>
                                        </p:tgtEl>
                                        <p:attrNameLst>
                                          <p:attrName>ppt_x</p:attrName>
                                        </p:attrNameLst>
                                      </p:cBhvr>
                                      <p:tavLst>
                                        <p:tav tm="0">
                                          <p:val>
                                            <p:strVal val="0-#ppt_w/2"/>
                                          </p:val>
                                        </p:tav>
                                        <p:tav tm="100000">
                                          <p:val>
                                            <p:strVal val="#ppt_x"/>
                                          </p:val>
                                        </p:tav>
                                      </p:tavLst>
                                    </p:anim>
                                    <p:anim calcmode="lin" valueType="num">
                                      <p:cBhvr additive="base">
                                        <p:cTn id="33" dur="500" fill="hold"/>
                                        <p:tgtEl>
                                          <p:spTgt spid="15378"/>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5379"/>
                                        </p:tgtEl>
                                        <p:attrNameLst>
                                          <p:attrName>style.visibility</p:attrName>
                                        </p:attrNameLst>
                                      </p:cBhvr>
                                      <p:to>
                                        <p:strVal val="visible"/>
                                      </p:to>
                                    </p:set>
                                    <p:anim calcmode="lin" valueType="num">
                                      <p:cBhvr additive="base">
                                        <p:cTn id="36" dur="500" fill="hold"/>
                                        <p:tgtEl>
                                          <p:spTgt spid="15379"/>
                                        </p:tgtEl>
                                        <p:attrNameLst>
                                          <p:attrName>ppt_x</p:attrName>
                                        </p:attrNameLst>
                                      </p:cBhvr>
                                      <p:tavLst>
                                        <p:tav tm="0">
                                          <p:val>
                                            <p:strVal val="0-#ppt_w/2"/>
                                          </p:val>
                                        </p:tav>
                                        <p:tav tm="100000">
                                          <p:val>
                                            <p:strVal val="#ppt_x"/>
                                          </p:val>
                                        </p:tav>
                                      </p:tavLst>
                                    </p:anim>
                                    <p:anim calcmode="lin" valueType="num">
                                      <p:cBhvr additive="base">
                                        <p:cTn id="37" dur="500" fill="hold"/>
                                        <p:tgtEl>
                                          <p:spTgt spid="1537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5382"/>
                                        </p:tgtEl>
                                        <p:attrNameLst>
                                          <p:attrName>style.visibility</p:attrName>
                                        </p:attrNameLst>
                                      </p:cBhvr>
                                      <p:to>
                                        <p:strVal val="visible"/>
                                      </p:to>
                                    </p:set>
                                    <p:anim calcmode="lin" valueType="num">
                                      <p:cBhvr additive="base">
                                        <p:cTn id="40" dur="500" fill="hold"/>
                                        <p:tgtEl>
                                          <p:spTgt spid="15382"/>
                                        </p:tgtEl>
                                        <p:attrNameLst>
                                          <p:attrName>ppt_x</p:attrName>
                                        </p:attrNameLst>
                                      </p:cBhvr>
                                      <p:tavLst>
                                        <p:tav tm="0">
                                          <p:val>
                                            <p:strVal val="1+#ppt_w/2"/>
                                          </p:val>
                                        </p:tav>
                                        <p:tav tm="100000">
                                          <p:val>
                                            <p:strVal val="#ppt_x"/>
                                          </p:val>
                                        </p:tav>
                                      </p:tavLst>
                                    </p:anim>
                                    <p:anim calcmode="lin" valueType="num">
                                      <p:cBhvr additive="base">
                                        <p:cTn id="41" dur="500" fill="hold"/>
                                        <p:tgtEl>
                                          <p:spTgt spid="1538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5385"/>
                                        </p:tgtEl>
                                        <p:attrNameLst>
                                          <p:attrName>style.visibility</p:attrName>
                                        </p:attrNameLst>
                                      </p:cBhvr>
                                      <p:to>
                                        <p:strVal val="visible"/>
                                      </p:to>
                                    </p:set>
                                    <p:anim calcmode="lin" valueType="num">
                                      <p:cBhvr additive="base">
                                        <p:cTn id="44" dur="500" fill="hold"/>
                                        <p:tgtEl>
                                          <p:spTgt spid="15385"/>
                                        </p:tgtEl>
                                        <p:attrNameLst>
                                          <p:attrName>ppt_x</p:attrName>
                                        </p:attrNameLst>
                                      </p:cBhvr>
                                      <p:tavLst>
                                        <p:tav tm="0">
                                          <p:val>
                                            <p:strVal val="1+#ppt_w/2"/>
                                          </p:val>
                                        </p:tav>
                                        <p:tav tm="100000">
                                          <p:val>
                                            <p:strVal val="#ppt_x"/>
                                          </p:val>
                                        </p:tav>
                                      </p:tavLst>
                                    </p:anim>
                                    <p:anim calcmode="lin" valueType="num">
                                      <p:cBhvr additive="base">
                                        <p:cTn id="45" dur="500" fill="hold"/>
                                        <p:tgtEl>
                                          <p:spTgt spid="15385"/>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37" fill="hold" grpId="0" nodeType="clickEffect">
                                  <p:stCondLst>
                                    <p:cond delay="0"/>
                                  </p:stCondLst>
                                  <p:childTnLst>
                                    <p:set>
                                      <p:cBhvr>
                                        <p:cTn id="49" dur="1" fill="hold">
                                          <p:stCondLst>
                                            <p:cond delay="0"/>
                                          </p:stCondLst>
                                        </p:cTn>
                                        <p:tgtEl>
                                          <p:spTgt spid="15387"/>
                                        </p:tgtEl>
                                        <p:attrNameLst>
                                          <p:attrName>style.visibility</p:attrName>
                                        </p:attrNameLst>
                                      </p:cBhvr>
                                      <p:to>
                                        <p:strVal val="visible"/>
                                      </p:to>
                                    </p:set>
                                    <p:animEffect transition="in" filter="barn(outVertical)">
                                      <p:cBhvr>
                                        <p:cTn id="50" dur="500"/>
                                        <p:tgtEl>
                                          <p:spTgt spid="15387"/>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15386"/>
                                        </p:tgtEl>
                                        <p:attrNameLst>
                                          <p:attrName>style.visibility</p:attrName>
                                        </p:attrNameLst>
                                      </p:cBhvr>
                                      <p:to>
                                        <p:strVal val="visible"/>
                                      </p:to>
                                    </p:set>
                                    <p:animEffect transition="in" filter="barn(outVertical)">
                                      <p:cBhvr>
                                        <p:cTn id="53" dur="500"/>
                                        <p:tgtEl>
                                          <p:spTgt spid="15386"/>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1"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blinds(horizontal)">
                                      <p:cBhvr>
                                        <p:cTn id="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5" grpId="0"/>
      <p:bldP spid="15386" grpId="0"/>
      <p:bldP spid="15387" grpId="0"/>
      <p:bldP spid="3" grpId="1"/>
      <p:bldP spid="4" grpId="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0" name="Object 8"/>
          <p:cNvGraphicFramePr>
            <a:graphicFrameLocks noChangeAspect="1"/>
          </p:cNvGraphicFramePr>
          <p:nvPr>
            <p:custDataLst>
              <p:tags r:id="rId1"/>
            </p:custDataLst>
          </p:nvPr>
        </p:nvGraphicFramePr>
        <p:xfrm>
          <a:off x="0" y="283210"/>
          <a:ext cx="2489200" cy="1054735"/>
        </p:xfrm>
        <a:graphic>
          <a:graphicData uri="http://schemas.openxmlformats.org/presentationml/2006/ole">
            <mc:AlternateContent xmlns:mc="http://schemas.openxmlformats.org/markup-compatibility/2006">
              <mc:Choice xmlns:v="urn:schemas-microsoft-com:vml" Requires="v">
                <p:oleObj spid="_x0000_s1041" name="" r:id="rId2" imgW="3568700" imgH="1244600" progId="Photoshop.Image.7">
                  <p:embed/>
                </p:oleObj>
              </mc:Choice>
              <mc:Fallback>
                <p:oleObj name="" r:id="rId2" imgW="3568700" imgH="1244600" progId="Photoshop.Image.7">
                  <p:embed/>
                  <p:pic>
                    <p:nvPicPr>
                      <p:cNvPr id="0" name="OLE substitute image"/>
                      <p:cNvPicPr/>
                      <p:nvPr/>
                    </p:nvPicPr>
                    <p:blipFill>
                      <a:blip r:embed="rId3"/>
                      <a:stretch>
                        <a:fillRect/>
                      </a:stretch>
                    </p:blipFill>
                    <p:spPr>
                      <a:xfrm>
                        <a:off x="0" y="283210"/>
                        <a:ext cx="2489200" cy="1054735"/>
                      </a:xfrm>
                      <a:prstGeom prst="rect">
                        <a:avLst/>
                      </a:prstGeom>
                      <a:noFill/>
                      <a:ln w="38100">
                        <a:noFill/>
                        <a:miter/>
                      </a:ln>
                    </p:spPr>
                  </p:pic>
                </p:oleObj>
              </mc:Fallback>
            </mc:AlternateContent>
          </a:graphicData>
        </a:graphic>
      </p:graphicFrame>
      <p:sp>
        <p:nvSpPr>
          <p:cNvPr id="2" name="文本框 1"/>
          <p:cNvSpPr txBox="1"/>
          <p:nvPr>
            <p:custDataLst>
              <p:tags r:id="rId4"/>
            </p:custDataLst>
          </p:nvPr>
        </p:nvSpPr>
        <p:spPr>
          <a:xfrm>
            <a:off x="2390140" y="0"/>
            <a:ext cx="6753860" cy="1383665"/>
          </a:xfrm>
          <a:prstGeom prst="rect">
            <a:avLst/>
          </a:prstGeom>
          <a:noFill/>
        </p:spPr>
        <p:txBody>
          <a:bodyPr wrap="square" rtlCol="0">
            <a:spAutoFit/>
          </a:bodyPr>
          <a:lstStyle/>
          <a:p>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P</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4</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60</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是极性分子还是非极性分子？</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HCN</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O</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NH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BF</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4</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Cl</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哪些是极性分子，哪些是非极性分子？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16386" name="椭圆 16385"/>
          <p:cNvSpPr/>
          <p:nvPr>
            <p:custDataLst>
              <p:tags r:id="rId5"/>
            </p:custDataLst>
          </p:nvPr>
        </p:nvSpPr>
        <p:spPr>
          <a:xfrm>
            <a:off x="763588" y="2462848"/>
            <a:ext cx="574675" cy="576262"/>
          </a:xfrm>
          <a:prstGeom prst="ellipse">
            <a:avLst/>
          </a:prstGeom>
          <a:gradFill rotWithShape="0">
            <a:gsLst>
              <a:gs pos="0">
                <a:srgbClr val="CC00CC"/>
              </a:gs>
              <a:gs pos="100000">
                <a:srgbClr val="CC00CC">
                  <a:gamma/>
                  <a:shade val="46275"/>
                  <a:invGamma/>
                </a:srgbClr>
              </a:gs>
            </a:gsLst>
            <a:lin ang="5400000" scaled="1"/>
          </a:gradFill>
          <a:ln w="9525" cap="flat" cmpd="sng">
            <a:solidFill>
              <a:srgbClr val="CC00CC"/>
            </a:solidFill>
            <a:prstDash val="solid"/>
            <a:headEnd type="none" w="med" len="med"/>
            <a:tailEnd type="none" w="med" len="med"/>
          </a:ln>
        </p:spPr>
        <p:txBody>
          <a:bodyPr/>
          <a:lstStyle/>
          <a:p>
            <a:endParaRPr lang="zh-CN" altLang="en-US"/>
          </a:p>
        </p:txBody>
      </p:sp>
      <p:sp>
        <p:nvSpPr>
          <p:cNvPr id="16387" name="椭圆 16386"/>
          <p:cNvSpPr/>
          <p:nvPr>
            <p:custDataLst>
              <p:tags r:id="rId6"/>
            </p:custDataLst>
          </p:nvPr>
        </p:nvSpPr>
        <p:spPr>
          <a:xfrm>
            <a:off x="3500438" y="2462848"/>
            <a:ext cx="647700" cy="609600"/>
          </a:xfrm>
          <a:prstGeom prst="ellipse">
            <a:avLst/>
          </a:prstGeom>
          <a:gradFill rotWithShape="0">
            <a:gsLst>
              <a:gs pos="0">
                <a:srgbClr val="CC00CC"/>
              </a:gs>
              <a:gs pos="100000">
                <a:srgbClr val="CC00CC">
                  <a:gamma/>
                  <a:shade val="46275"/>
                  <a:invGamma/>
                </a:srgbClr>
              </a:gs>
            </a:gsLst>
            <a:lin ang="5400000" scaled="1"/>
          </a:gradFill>
          <a:ln w="9525" cap="flat" cmpd="sng">
            <a:solidFill>
              <a:srgbClr val="CC00CC"/>
            </a:solidFill>
            <a:prstDash val="solid"/>
            <a:headEnd type="none" w="med" len="med"/>
            <a:tailEnd type="none" w="med" len="med"/>
          </a:ln>
        </p:spPr>
        <p:txBody>
          <a:bodyPr/>
          <a:lstStyle/>
          <a:p>
            <a:endParaRPr lang="zh-CN" altLang="en-US"/>
          </a:p>
        </p:txBody>
      </p:sp>
      <p:sp>
        <p:nvSpPr>
          <p:cNvPr id="16388" name="椭圆 16387"/>
          <p:cNvSpPr/>
          <p:nvPr>
            <p:custDataLst>
              <p:tags r:id="rId7"/>
            </p:custDataLst>
          </p:nvPr>
        </p:nvSpPr>
        <p:spPr>
          <a:xfrm>
            <a:off x="2190750" y="2475548"/>
            <a:ext cx="515938" cy="541337"/>
          </a:xfrm>
          <a:prstGeom prst="ellipse">
            <a:avLst/>
          </a:prstGeom>
          <a:gradFill rotWithShape="0">
            <a:gsLst>
              <a:gs pos="0">
                <a:srgbClr val="FF9933"/>
              </a:gs>
              <a:gs pos="100000">
                <a:srgbClr val="FF9933">
                  <a:gamma/>
                  <a:shade val="46275"/>
                  <a:invGamma/>
                </a:srgbClr>
              </a:gs>
            </a:gsLst>
            <a:lin ang="5400000" scaled="1"/>
          </a:gradFill>
          <a:ln w="9525" cap="flat" cmpd="sng">
            <a:solidFill>
              <a:srgbClr val="FF9933"/>
            </a:solidFill>
            <a:prstDash val="solid"/>
            <a:headEnd type="none" w="med" len="med"/>
            <a:tailEnd type="none" w="med" len="med"/>
          </a:ln>
        </p:spPr>
        <p:txBody>
          <a:bodyPr/>
          <a:lstStyle/>
          <a:p>
            <a:endParaRPr lang="zh-CN" altLang="en-US"/>
          </a:p>
        </p:txBody>
      </p:sp>
      <p:grpSp>
        <p:nvGrpSpPr>
          <p:cNvPr id="16389" name="组合 16388"/>
          <p:cNvGrpSpPr/>
          <p:nvPr>
            <p:custDataLst>
              <p:tags r:id="rId8"/>
            </p:custDataLst>
          </p:nvPr>
        </p:nvGrpSpPr>
        <p:grpSpPr>
          <a:xfrm>
            <a:off x="1339850" y="2678748"/>
            <a:ext cx="838200" cy="152400"/>
            <a:chOff x="0" y="0"/>
            <a:chExt cx="528" cy="96"/>
          </a:xfrm>
        </p:grpSpPr>
        <p:sp>
          <p:nvSpPr>
            <p:cNvPr id="16390" name="直接连接符 16389"/>
            <p:cNvSpPr/>
            <p:nvPr>
              <p:custDataLst>
                <p:tags r:id="rId9"/>
              </p:custDataLst>
            </p:nvPr>
          </p:nvSpPr>
          <p:spPr>
            <a:xfrm>
              <a:off x="0" y="0"/>
              <a:ext cx="528" cy="0"/>
            </a:xfrm>
            <a:prstGeom prst="line">
              <a:avLst/>
            </a:prstGeom>
            <a:ln w="76200" cap="flat" cmpd="sng">
              <a:solidFill>
                <a:srgbClr val="0000FF"/>
              </a:solidFill>
              <a:prstDash val="solid"/>
              <a:headEnd type="none" w="med" len="med"/>
              <a:tailEnd type="none" w="med" len="med"/>
            </a:ln>
          </p:spPr>
          <p:txBody>
            <a:bodyPr/>
            <a:lstStyle/>
            <a:p/>
          </p:txBody>
        </p:sp>
        <p:sp>
          <p:nvSpPr>
            <p:cNvPr id="16391" name="直接连接符 16390"/>
            <p:cNvSpPr/>
            <p:nvPr>
              <p:custDataLst>
                <p:tags r:id="rId10"/>
              </p:custDataLst>
            </p:nvPr>
          </p:nvSpPr>
          <p:spPr>
            <a:xfrm>
              <a:off x="0" y="96"/>
              <a:ext cx="528" cy="0"/>
            </a:xfrm>
            <a:prstGeom prst="line">
              <a:avLst/>
            </a:prstGeom>
            <a:ln w="76200" cap="flat" cmpd="sng">
              <a:solidFill>
                <a:srgbClr val="0000FF"/>
              </a:solidFill>
              <a:prstDash val="solid"/>
              <a:headEnd type="none" w="med" len="med"/>
              <a:tailEnd type="none" w="med" len="med"/>
            </a:ln>
          </p:spPr>
          <p:txBody>
            <a:bodyPr/>
            <a:lstStyle/>
            <a:p/>
          </p:txBody>
        </p:sp>
      </p:grpSp>
      <p:grpSp>
        <p:nvGrpSpPr>
          <p:cNvPr id="16392" name="组合 16391"/>
          <p:cNvGrpSpPr/>
          <p:nvPr>
            <p:custDataLst>
              <p:tags r:id="rId11"/>
            </p:custDataLst>
          </p:nvPr>
        </p:nvGrpSpPr>
        <p:grpSpPr>
          <a:xfrm>
            <a:off x="2708275" y="2678748"/>
            <a:ext cx="838200" cy="152400"/>
            <a:chOff x="0" y="0"/>
            <a:chExt cx="528" cy="96"/>
          </a:xfrm>
        </p:grpSpPr>
        <p:sp>
          <p:nvSpPr>
            <p:cNvPr id="16393" name="直接连接符 16392"/>
            <p:cNvSpPr/>
            <p:nvPr>
              <p:custDataLst>
                <p:tags r:id="rId12"/>
              </p:custDataLst>
            </p:nvPr>
          </p:nvSpPr>
          <p:spPr>
            <a:xfrm>
              <a:off x="0" y="0"/>
              <a:ext cx="528" cy="0"/>
            </a:xfrm>
            <a:prstGeom prst="line">
              <a:avLst/>
            </a:prstGeom>
            <a:ln w="76200" cap="flat" cmpd="sng">
              <a:solidFill>
                <a:srgbClr val="0000FF"/>
              </a:solidFill>
              <a:prstDash val="solid"/>
              <a:headEnd type="none" w="med" len="med"/>
              <a:tailEnd type="none" w="med" len="med"/>
            </a:ln>
          </p:spPr>
          <p:txBody>
            <a:bodyPr/>
            <a:lstStyle/>
            <a:p/>
          </p:txBody>
        </p:sp>
        <p:sp>
          <p:nvSpPr>
            <p:cNvPr id="16394" name="直接连接符 16393"/>
            <p:cNvSpPr/>
            <p:nvPr>
              <p:custDataLst>
                <p:tags r:id="rId13"/>
              </p:custDataLst>
            </p:nvPr>
          </p:nvSpPr>
          <p:spPr>
            <a:xfrm>
              <a:off x="0" y="96"/>
              <a:ext cx="528" cy="0"/>
            </a:xfrm>
            <a:prstGeom prst="line">
              <a:avLst/>
            </a:prstGeom>
            <a:ln w="76200" cap="flat" cmpd="sng">
              <a:solidFill>
                <a:srgbClr val="0000FF"/>
              </a:solidFill>
              <a:prstDash val="solid"/>
              <a:headEnd type="none" w="med" len="med"/>
              <a:tailEnd type="none" w="med" len="med"/>
            </a:ln>
          </p:spPr>
          <p:txBody>
            <a:bodyPr/>
            <a:lstStyle/>
            <a:p/>
          </p:txBody>
        </p:sp>
      </p:grpSp>
      <p:sp>
        <p:nvSpPr>
          <p:cNvPr id="16395" name="流程图: 联系 16394"/>
          <p:cNvSpPr/>
          <p:nvPr>
            <p:custDataLst>
              <p:tags r:id="rId14"/>
            </p:custDataLst>
          </p:nvPr>
        </p:nvSpPr>
        <p:spPr>
          <a:xfrm>
            <a:off x="2205038" y="2494598"/>
            <a:ext cx="503237" cy="503237"/>
          </a:xfrm>
          <a:prstGeom prst="flowChartConnector">
            <a:avLst/>
          </a:prstGeom>
          <a:solidFill>
            <a:srgbClr val="FF0000"/>
          </a:solidFill>
          <a:ln w="9525" cap="flat" cmpd="sng">
            <a:solidFill>
              <a:schemeClr val="tx1"/>
            </a:solidFill>
            <a:prstDash val="solid"/>
            <a:headEnd type="none" w="med" len="med"/>
            <a:tailEnd type="none" w="med" len="med"/>
          </a:ln>
        </p:spPr>
        <p:txBody>
          <a:bodyPr/>
          <a:lstStyle/>
          <a:p>
            <a:endParaRPr lang="zh-CN" altLang="en-US"/>
          </a:p>
        </p:txBody>
      </p:sp>
      <p:sp>
        <p:nvSpPr>
          <p:cNvPr id="16396" name="文本框 16395"/>
          <p:cNvSpPr txBox="1"/>
          <p:nvPr>
            <p:custDataLst>
              <p:tags r:id="rId15"/>
            </p:custDataLst>
          </p:nvPr>
        </p:nvSpPr>
        <p:spPr>
          <a:xfrm>
            <a:off x="1212215" y="1400810"/>
            <a:ext cx="2150110" cy="521970"/>
          </a:xfrm>
          <a:prstGeom prst="rect">
            <a:avLst/>
          </a:prstGeom>
          <a:noFill/>
          <a:ln w="9525">
            <a:noFill/>
          </a:ln>
        </p:spPr>
        <p:txBody>
          <a:bodyPr wrap="square">
            <a:spAutoFit/>
          </a:bodyPr>
          <a:lstStyle/>
          <a:p>
            <a:pPr>
              <a:buClrTx/>
            </a:pPr>
            <a:r>
              <a:rPr lang="zh-CN" altLang="en-US" sz="2800" b="1">
                <a:solidFill>
                  <a:srgbClr val="FF0066"/>
                </a:solidFill>
                <a:latin typeface="黑体" panose="02010609060101010101" pitchFamily="2" charset="-122"/>
                <a:ea typeface="黑体" panose="02010609060101010101" pitchFamily="2" charset="-122"/>
              </a:rPr>
              <a:t>非极性分子</a:t>
            </a:r>
            <a:endParaRPr lang="zh-CN" altLang="en-US" sz="2800" b="1">
              <a:solidFill>
                <a:srgbClr val="FF0066"/>
              </a:solidFill>
              <a:latin typeface="黑体" panose="02010609060101010101" pitchFamily="2" charset="-122"/>
              <a:ea typeface="黑体" panose="02010609060101010101" pitchFamily="2" charset="-122"/>
            </a:endParaRPr>
          </a:p>
        </p:txBody>
      </p:sp>
      <p:sp>
        <p:nvSpPr>
          <p:cNvPr id="16397" name="文本框 16396"/>
          <p:cNvSpPr txBox="1"/>
          <p:nvPr>
            <p:custDataLst>
              <p:tags r:id="rId16"/>
            </p:custDataLst>
          </p:nvPr>
        </p:nvSpPr>
        <p:spPr>
          <a:xfrm>
            <a:off x="2060575" y="1886585"/>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398" name="文本框 16397"/>
          <p:cNvSpPr txBox="1"/>
          <p:nvPr>
            <p:custDataLst>
              <p:tags r:id="rId17"/>
            </p:custDataLst>
          </p:nvPr>
        </p:nvSpPr>
        <p:spPr>
          <a:xfrm>
            <a:off x="3405188" y="1905635"/>
            <a:ext cx="1296987"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399" name="文本框 16398"/>
          <p:cNvSpPr txBox="1"/>
          <p:nvPr>
            <p:custDataLst>
              <p:tags r:id="rId18"/>
            </p:custDataLst>
          </p:nvPr>
        </p:nvSpPr>
        <p:spPr>
          <a:xfrm>
            <a:off x="763905" y="1821498"/>
            <a:ext cx="865188" cy="64516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400" name="文本框 16399"/>
          <p:cNvSpPr txBox="1"/>
          <p:nvPr>
            <p:custDataLst>
              <p:tags r:id="rId19"/>
            </p:custDataLst>
          </p:nvPr>
        </p:nvSpPr>
        <p:spPr>
          <a:xfrm>
            <a:off x="2060575" y="2850515"/>
            <a:ext cx="914400" cy="645160"/>
          </a:xfrm>
          <a:prstGeom prst="rect">
            <a:avLst/>
          </a:prstGeom>
          <a:noFill/>
          <a:ln w="9525">
            <a:noFill/>
          </a:ln>
        </p:spPr>
        <p:txBody>
          <a:bodyPr wrap="square">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442" name="椭圆 16441"/>
          <p:cNvSpPr/>
          <p:nvPr>
            <p:custDataLst>
              <p:tags r:id="rId20"/>
            </p:custDataLst>
          </p:nvPr>
        </p:nvSpPr>
        <p:spPr>
          <a:xfrm>
            <a:off x="5069840" y="2345373"/>
            <a:ext cx="533400" cy="533400"/>
          </a:xfrm>
          <a:prstGeom prst="ellipse">
            <a:avLst/>
          </a:prstGeom>
          <a:gradFill rotWithShape="0">
            <a:gsLst>
              <a:gs pos="0">
                <a:srgbClr val="CC00CC"/>
              </a:gs>
              <a:gs pos="100000">
                <a:srgbClr val="CC00CC">
                  <a:gamma/>
                  <a:shade val="46275"/>
                  <a:invGamma/>
                </a:srgbClr>
              </a:gs>
            </a:gsLst>
            <a:lin ang="5400000" scaled="1"/>
          </a:gradFill>
          <a:ln w="9525" cap="flat" cmpd="sng">
            <a:solidFill>
              <a:srgbClr val="CC00CC"/>
            </a:solidFill>
            <a:prstDash val="solid"/>
            <a:headEnd type="none" w="med" len="med"/>
            <a:tailEnd type="none" w="med" len="med"/>
          </a:ln>
        </p:spPr>
        <p:txBody>
          <a:bodyPr/>
          <a:lstStyle/>
          <a:p>
            <a:endParaRPr lang="zh-CN" altLang="en-US"/>
          </a:p>
        </p:txBody>
      </p:sp>
      <p:sp>
        <p:nvSpPr>
          <p:cNvPr id="16443" name="椭圆 16442"/>
          <p:cNvSpPr/>
          <p:nvPr>
            <p:custDataLst>
              <p:tags r:id="rId21"/>
            </p:custDataLst>
          </p:nvPr>
        </p:nvSpPr>
        <p:spPr>
          <a:xfrm>
            <a:off x="7965440" y="2345373"/>
            <a:ext cx="533400" cy="533400"/>
          </a:xfrm>
          <a:prstGeom prst="ellipse">
            <a:avLst/>
          </a:prstGeom>
          <a:gradFill rotWithShape="0">
            <a:gsLst>
              <a:gs pos="0">
                <a:srgbClr val="CC00CC"/>
              </a:gs>
              <a:gs pos="100000">
                <a:srgbClr val="CC00CC">
                  <a:gamma/>
                  <a:shade val="46275"/>
                  <a:invGamma/>
                </a:srgbClr>
              </a:gs>
            </a:gsLst>
            <a:lin ang="5400000" scaled="1"/>
          </a:gradFill>
          <a:ln w="9525" cap="flat" cmpd="sng">
            <a:solidFill>
              <a:srgbClr val="CC00CC"/>
            </a:solidFill>
            <a:prstDash val="solid"/>
            <a:headEnd type="none" w="med" len="med"/>
            <a:tailEnd type="none" w="med" len="med"/>
          </a:ln>
        </p:spPr>
        <p:txBody>
          <a:bodyPr/>
          <a:lstStyle/>
          <a:p>
            <a:endParaRPr lang="zh-CN" altLang="en-US"/>
          </a:p>
        </p:txBody>
      </p:sp>
      <p:grpSp>
        <p:nvGrpSpPr>
          <p:cNvPr id="16444" name="组合 16443"/>
          <p:cNvGrpSpPr/>
          <p:nvPr>
            <p:custDataLst>
              <p:tags r:id="rId22"/>
            </p:custDataLst>
          </p:nvPr>
        </p:nvGrpSpPr>
        <p:grpSpPr>
          <a:xfrm>
            <a:off x="5603240" y="2497773"/>
            <a:ext cx="838200" cy="152400"/>
            <a:chOff x="0" y="0"/>
            <a:chExt cx="528" cy="96"/>
          </a:xfrm>
        </p:grpSpPr>
        <p:sp>
          <p:nvSpPr>
            <p:cNvPr id="16445" name="直接连接符 16444"/>
            <p:cNvSpPr/>
            <p:nvPr>
              <p:custDataLst>
                <p:tags r:id="rId23"/>
              </p:custDataLst>
            </p:nvPr>
          </p:nvSpPr>
          <p:spPr>
            <a:xfrm>
              <a:off x="0" y="0"/>
              <a:ext cx="528" cy="0"/>
            </a:xfrm>
            <a:prstGeom prst="line">
              <a:avLst/>
            </a:prstGeom>
            <a:ln w="76200" cap="flat" cmpd="sng">
              <a:solidFill>
                <a:srgbClr val="0000FF"/>
              </a:solidFill>
              <a:prstDash val="solid"/>
              <a:headEnd type="none" w="med" len="med"/>
              <a:tailEnd type="none" w="med" len="med"/>
            </a:ln>
          </p:spPr>
          <p:txBody>
            <a:bodyPr/>
            <a:lstStyle/>
            <a:p/>
          </p:txBody>
        </p:sp>
        <p:sp>
          <p:nvSpPr>
            <p:cNvPr id="16446" name="直接连接符 16445"/>
            <p:cNvSpPr/>
            <p:nvPr>
              <p:custDataLst>
                <p:tags r:id="rId24"/>
              </p:custDataLst>
            </p:nvPr>
          </p:nvSpPr>
          <p:spPr>
            <a:xfrm>
              <a:off x="0" y="96"/>
              <a:ext cx="528" cy="0"/>
            </a:xfrm>
            <a:prstGeom prst="line">
              <a:avLst/>
            </a:prstGeom>
            <a:ln w="76200" cap="flat" cmpd="sng">
              <a:solidFill>
                <a:srgbClr val="0000FF"/>
              </a:solidFill>
              <a:prstDash val="solid"/>
              <a:headEnd type="none" w="med" len="med"/>
              <a:tailEnd type="none" w="med" len="med"/>
            </a:ln>
          </p:spPr>
          <p:txBody>
            <a:bodyPr/>
            <a:lstStyle/>
            <a:p/>
          </p:txBody>
        </p:sp>
      </p:grpSp>
      <p:grpSp>
        <p:nvGrpSpPr>
          <p:cNvPr id="16447" name="组合 16446"/>
          <p:cNvGrpSpPr/>
          <p:nvPr>
            <p:custDataLst>
              <p:tags r:id="rId25"/>
            </p:custDataLst>
          </p:nvPr>
        </p:nvGrpSpPr>
        <p:grpSpPr>
          <a:xfrm>
            <a:off x="7127240" y="2497773"/>
            <a:ext cx="838200" cy="152400"/>
            <a:chOff x="0" y="0"/>
            <a:chExt cx="528" cy="96"/>
          </a:xfrm>
        </p:grpSpPr>
        <p:sp>
          <p:nvSpPr>
            <p:cNvPr id="16448" name="直接连接符 16447"/>
            <p:cNvSpPr/>
            <p:nvPr>
              <p:custDataLst>
                <p:tags r:id="rId26"/>
              </p:custDataLst>
            </p:nvPr>
          </p:nvSpPr>
          <p:spPr>
            <a:xfrm>
              <a:off x="0" y="0"/>
              <a:ext cx="528" cy="0"/>
            </a:xfrm>
            <a:prstGeom prst="line">
              <a:avLst/>
            </a:prstGeom>
            <a:ln w="76200" cap="flat" cmpd="sng">
              <a:solidFill>
                <a:srgbClr val="0000FF"/>
              </a:solidFill>
              <a:prstDash val="solid"/>
              <a:headEnd type="none" w="med" len="med"/>
              <a:tailEnd type="none" w="med" len="med"/>
            </a:ln>
          </p:spPr>
          <p:txBody>
            <a:bodyPr/>
            <a:lstStyle/>
            <a:p/>
          </p:txBody>
        </p:sp>
        <p:sp>
          <p:nvSpPr>
            <p:cNvPr id="16449" name="直接连接符 16448"/>
            <p:cNvSpPr/>
            <p:nvPr>
              <p:custDataLst>
                <p:tags r:id="rId27"/>
              </p:custDataLst>
            </p:nvPr>
          </p:nvSpPr>
          <p:spPr>
            <a:xfrm>
              <a:off x="0" y="96"/>
              <a:ext cx="528" cy="0"/>
            </a:xfrm>
            <a:prstGeom prst="line">
              <a:avLst/>
            </a:prstGeom>
            <a:ln w="76200" cap="flat" cmpd="sng">
              <a:solidFill>
                <a:srgbClr val="0000FF"/>
              </a:solidFill>
              <a:prstDash val="solid"/>
              <a:headEnd type="none" w="med" len="med"/>
              <a:tailEnd type="none" w="med" len="med"/>
            </a:ln>
          </p:spPr>
          <p:txBody>
            <a:bodyPr/>
            <a:lstStyle/>
            <a:p/>
          </p:txBody>
        </p:sp>
      </p:grpSp>
      <p:sp>
        <p:nvSpPr>
          <p:cNvPr id="16450" name="直接连接符 16449"/>
          <p:cNvSpPr/>
          <p:nvPr>
            <p:custDataLst>
              <p:tags r:id="rId28"/>
            </p:custDataLst>
          </p:nvPr>
        </p:nvSpPr>
        <p:spPr>
          <a:xfrm flipH="1">
            <a:off x="5298440" y="2086610"/>
            <a:ext cx="1295400" cy="0"/>
          </a:xfrm>
          <a:prstGeom prst="line">
            <a:avLst/>
          </a:prstGeom>
          <a:ln w="57150" cap="flat" cmpd="sng">
            <a:solidFill>
              <a:srgbClr val="0000FF"/>
            </a:solidFill>
            <a:prstDash val="solid"/>
            <a:headEnd type="none" w="med" len="med"/>
            <a:tailEnd type="triangle" w="med" len="med"/>
          </a:ln>
        </p:spPr>
        <p:txBody>
          <a:bodyPr/>
          <a:lstStyle/>
          <a:p/>
        </p:txBody>
      </p:sp>
      <p:sp>
        <p:nvSpPr>
          <p:cNvPr id="16451" name="直接连接符 16450"/>
          <p:cNvSpPr/>
          <p:nvPr>
            <p:custDataLst>
              <p:tags r:id="rId29"/>
            </p:custDataLst>
          </p:nvPr>
        </p:nvSpPr>
        <p:spPr>
          <a:xfrm>
            <a:off x="6746240" y="2086610"/>
            <a:ext cx="1447800" cy="0"/>
          </a:xfrm>
          <a:prstGeom prst="line">
            <a:avLst/>
          </a:prstGeom>
          <a:ln w="57150" cap="flat" cmpd="sng">
            <a:solidFill>
              <a:srgbClr val="0000FF"/>
            </a:solidFill>
            <a:prstDash val="solid"/>
            <a:headEnd type="none" w="med" len="med"/>
            <a:tailEnd type="triangle" w="med" len="med"/>
          </a:ln>
        </p:spPr>
        <p:txBody>
          <a:bodyPr/>
          <a:lstStyle/>
          <a:p/>
        </p:txBody>
      </p:sp>
      <p:sp>
        <p:nvSpPr>
          <p:cNvPr id="16452" name="文本框 16451"/>
          <p:cNvSpPr txBox="1"/>
          <p:nvPr>
            <p:custDataLst>
              <p:tags r:id="rId30"/>
            </p:custDataLst>
          </p:nvPr>
        </p:nvSpPr>
        <p:spPr>
          <a:xfrm>
            <a:off x="4612640" y="1705610"/>
            <a:ext cx="6858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F</a:t>
            </a:r>
            <a:r>
              <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rPr>
              <a:t>1</a:t>
            </a:r>
            <a:endPar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453" name="文本框 16452"/>
          <p:cNvSpPr txBox="1"/>
          <p:nvPr>
            <p:custDataLst>
              <p:tags r:id="rId31"/>
            </p:custDataLst>
          </p:nvPr>
        </p:nvSpPr>
        <p:spPr>
          <a:xfrm>
            <a:off x="8346440" y="1705610"/>
            <a:ext cx="835660" cy="645160"/>
          </a:xfrm>
          <a:prstGeom prst="rect">
            <a:avLst/>
          </a:prstGeom>
          <a:noFill/>
          <a:ln w="9525">
            <a:noFill/>
          </a:ln>
        </p:spPr>
        <p:txBody>
          <a:bodyPr wrap="square">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F</a:t>
            </a:r>
            <a:r>
              <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rPr>
              <a:t>2</a:t>
            </a:r>
            <a:endPar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454" name="文本框 16453"/>
          <p:cNvSpPr txBox="1"/>
          <p:nvPr>
            <p:custDataLst>
              <p:tags r:id="rId32"/>
            </p:custDataLst>
          </p:nvPr>
        </p:nvSpPr>
        <p:spPr>
          <a:xfrm>
            <a:off x="6212840" y="1400810"/>
            <a:ext cx="1600200" cy="645160"/>
          </a:xfrm>
          <a:prstGeom prst="rect">
            <a:avLst/>
          </a:prstGeom>
          <a:noFill/>
          <a:ln w="9525">
            <a:noFill/>
          </a:ln>
        </p:spPr>
        <p:txBody>
          <a:bodyPr>
            <a:spAutoFit/>
          </a:bodyPr>
          <a:lstStyle/>
          <a:p>
            <a:pPr>
              <a:spcBef>
                <a:spcPct val="50000"/>
              </a:spcBef>
              <a:buClrTx/>
            </a:pPr>
            <a:r>
              <a:rPr lang="en-US" altLang="x-none" sz="3600" b="1">
                <a:solidFill>
                  <a:srgbClr val="FF0066"/>
                </a:solidFill>
                <a:latin typeface="Arial" panose="020B0604020202020204" pitchFamily="34" charset="0"/>
                <a:ea typeface="仿宋_GB2312" panose="02010609030101010101" pitchFamily="1" charset="-122"/>
                <a:cs typeface="Arial" panose="020B0604020202020204" pitchFamily="34" charset="0"/>
              </a:rPr>
              <a:t>F</a:t>
            </a:r>
            <a:r>
              <a:rPr lang="zh-CN" altLang="en-US" sz="3600" b="1" baseline="-25000">
                <a:solidFill>
                  <a:srgbClr val="FF0066"/>
                </a:solidFill>
                <a:latin typeface="Arial" panose="020B0604020202020204" pitchFamily="34" charset="0"/>
                <a:ea typeface="仿宋_GB2312" panose="02010609030101010101" pitchFamily="1" charset="-122"/>
                <a:cs typeface="Arial" panose="020B0604020202020204" pitchFamily="34" charset="0"/>
              </a:rPr>
              <a:t>合</a:t>
            </a:r>
            <a:r>
              <a:rPr lang="en-US" altLang="x-none" sz="3600" b="1">
                <a:solidFill>
                  <a:srgbClr val="FF0066"/>
                </a:solidFill>
                <a:latin typeface="Arial" panose="020B0604020202020204" pitchFamily="34" charset="0"/>
                <a:ea typeface="仿宋_GB2312" panose="02010609030101010101" pitchFamily="1" charset="-122"/>
                <a:cs typeface="Arial" panose="020B0604020202020204" pitchFamily="34" charset="0"/>
              </a:rPr>
              <a:t>=0</a:t>
            </a:r>
            <a:endParaRPr lang="en-US" altLang="x-none" sz="3600" b="1">
              <a:solidFill>
                <a:srgbClr val="FF0066"/>
              </a:solidFill>
              <a:latin typeface="Arial" panose="020B0604020202020204" pitchFamily="34" charset="0"/>
              <a:ea typeface="仿宋_GB2312" panose="02010609030101010101" pitchFamily="1" charset="-122"/>
              <a:cs typeface="Arial" panose="020B0604020202020204" pitchFamily="34" charset="0"/>
            </a:endParaRPr>
          </a:p>
        </p:txBody>
      </p:sp>
      <p:sp>
        <p:nvSpPr>
          <p:cNvPr id="16455" name="椭圆 16454"/>
          <p:cNvSpPr/>
          <p:nvPr>
            <p:custDataLst>
              <p:tags r:id="rId33"/>
            </p:custDataLst>
          </p:nvPr>
        </p:nvSpPr>
        <p:spPr>
          <a:xfrm>
            <a:off x="6501765" y="2335848"/>
            <a:ext cx="515938" cy="541337"/>
          </a:xfrm>
          <a:prstGeom prst="ellipse">
            <a:avLst/>
          </a:prstGeom>
          <a:gradFill rotWithShape="0">
            <a:gsLst>
              <a:gs pos="0">
                <a:srgbClr val="FF9933"/>
              </a:gs>
              <a:gs pos="100000">
                <a:srgbClr val="FF9933">
                  <a:gamma/>
                  <a:shade val="46275"/>
                  <a:invGamma/>
                </a:srgbClr>
              </a:gs>
            </a:gsLst>
            <a:lin ang="5400000" scaled="1"/>
          </a:gradFill>
          <a:ln w="9525" cap="flat" cmpd="sng">
            <a:solidFill>
              <a:srgbClr val="FF9933"/>
            </a:solidFill>
            <a:prstDash val="solid"/>
            <a:headEnd type="none" w="med" len="med"/>
            <a:tailEnd type="none" w="med" len="med"/>
          </a:ln>
        </p:spPr>
        <p:txBody>
          <a:bodyPr/>
          <a:lstStyle/>
          <a:p>
            <a:endParaRPr lang="zh-CN" altLang="en-US"/>
          </a:p>
        </p:txBody>
      </p:sp>
      <p:sp>
        <p:nvSpPr>
          <p:cNvPr id="16456" name="文本框 16455"/>
          <p:cNvSpPr txBox="1"/>
          <p:nvPr>
            <p:custDataLst>
              <p:tags r:id="rId34"/>
            </p:custDataLst>
          </p:nvPr>
        </p:nvSpPr>
        <p:spPr>
          <a:xfrm>
            <a:off x="0" y="1337945"/>
            <a:ext cx="1121410" cy="584835"/>
          </a:xfrm>
          <a:prstGeom prst="rect">
            <a:avLst/>
          </a:prstGeom>
          <a:noFill/>
          <a:ln w="9525">
            <a:noFill/>
          </a:ln>
        </p:spPr>
        <p:txBody>
          <a:bodyPr wrap="square" lIns="90000" tIns="46800" rIns="90000" bIns="46800">
            <a:spAutoFit/>
          </a:bodyPr>
          <a:lstStyle/>
          <a:p>
            <a:pPr>
              <a:spcBef>
                <a:spcPct val="50000"/>
              </a:spcBef>
              <a:buClrTx/>
            </a:pPr>
            <a:r>
              <a:rPr lang="en-US" altLang="x-none" sz="3200" b="1">
                <a:solidFill>
                  <a:srgbClr val="FF0000"/>
                </a:solidFill>
                <a:latin typeface="Times New Roman" panose="02020603050405020304" pitchFamily="2" charset="0"/>
              </a:rPr>
              <a:t>CO</a:t>
            </a:r>
            <a:r>
              <a:rPr lang="en-US" altLang="x-none" sz="3200" b="1" baseline="-25000">
                <a:solidFill>
                  <a:srgbClr val="FF0000"/>
                </a:solidFill>
                <a:latin typeface="Times New Roman" panose="02020603050405020304" pitchFamily="2" charset="0"/>
              </a:rPr>
              <a:t>2</a:t>
            </a:r>
            <a:r>
              <a:rPr lang="en-US" altLang="x-none" sz="3200" b="1">
                <a:solidFill>
                  <a:srgbClr val="FF0000"/>
                </a:solidFill>
                <a:latin typeface="Times New Roman" panose="02020603050405020304" pitchFamily="2" charset="0"/>
              </a:rPr>
              <a:t>:</a:t>
            </a:r>
            <a:endParaRPr lang="en-US" altLang="x-none" sz="3200" b="1">
              <a:solidFill>
                <a:srgbClr val="FF0000"/>
              </a:solidFill>
              <a:latin typeface="Times New Roman" panose="02020603050405020304" pitchFamily="2" charset="0"/>
            </a:endParaRPr>
          </a:p>
        </p:txBody>
      </p:sp>
      <p:grpSp>
        <p:nvGrpSpPr>
          <p:cNvPr id="3" name="组合 2"/>
          <p:cNvGrpSpPr/>
          <p:nvPr>
            <p:custDataLst>
              <p:tags r:id="rId35"/>
            </p:custDataLst>
          </p:nvPr>
        </p:nvGrpSpPr>
        <p:grpSpPr>
          <a:xfrm>
            <a:off x="1629093" y="3715385"/>
            <a:ext cx="2819400" cy="2438400"/>
            <a:chOff x="0" y="0"/>
            <a:chExt cx="1776" cy="1536"/>
          </a:xfrm>
        </p:grpSpPr>
        <p:sp>
          <p:nvSpPr>
            <p:cNvPr id="4" name="椭圆 3"/>
            <p:cNvSpPr/>
            <p:nvPr>
              <p:custDataLst>
                <p:tags r:id="rId36"/>
              </p:custDataLst>
            </p:nvPr>
          </p:nvSpPr>
          <p:spPr>
            <a:xfrm>
              <a:off x="672" y="720"/>
              <a:ext cx="432" cy="432"/>
            </a:xfrm>
            <a:prstGeom prst="ellipse">
              <a:avLst/>
            </a:prstGeom>
            <a:gradFill rotWithShape="0">
              <a:gsLst>
                <a:gs pos="0">
                  <a:srgbClr val="FF6600"/>
                </a:gs>
                <a:gs pos="100000">
                  <a:srgbClr val="FF6600">
                    <a:gamma/>
                    <a:shade val="46275"/>
                    <a:invGamma/>
                  </a:srgbClr>
                </a:gs>
              </a:gsLst>
              <a:path path="shape">
                <a:fillToRect l="50000" t="50000" r="50000" b="50000"/>
              </a:path>
            </a:gradFill>
            <a:ln w="9525">
              <a:noFill/>
            </a:ln>
          </p:spPr>
          <p:txBody>
            <a:bodyPr/>
            <a:lstStyle/>
            <a:p>
              <a:endParaRPr lang="zh-CN" altLang="en-US"/>
            </a:p>
          </p:txBody>
        </p:sp>
        <p:sp>
          <p:nvSpPr>
            <p:cNvPr id="5" name="椭圆 4"/>
            <p:cNvSpPr/>
            <p:nvPr>
              <p:custDataLst>
                <p:tags r:id="rId37"/>
              </p:custDataLst>
            </p:nvPr>
          </p:nvSpPr>
          <p:spPr>
            <a:xfrm>
              <a:off x="720" y="0"/>
              <a:ext cx="288" cy="288"/>
            </a:xfrm>
            <a:prstGeom prst="ellipse">
              <a:avLst/>
            </a:prstGeom>
            <a:gradFill rotWithShape="0">
              <a:gsLst>
                <a:gs pos="0">
                  <a:srgbClr val="00FF00"/>
                </a:gs>
                <a:gs pos="100000">
                  <a:srgbClr val="00FF00">
                    <a:gamma/>
                    <a:shade val="46275"/>
                    <a:invGamma/>
                  </a:srgbClr>
                </a:gs>
              </a:gsLst>
              <a:path path="shape">
                <a:fillToRect l="50000" t="50000" r="50000" b="50000"/>
              </a:path>
            </a:gradFill>
            <a:ln w="9525">
              <a:noFill/>
            </a:ln>
          </p:spPr>
          <p:txBody>
            <a:bodyPr/>
            <a:lstStyle/>
            <a:p>
              <a:endParaRPr lang="zh-CN" altLang="en-US"/>
            </a:p>
          </p:txBody>
        </p:sp>
        <p:sp>
          <p:nvSpPr>
            <p:cNvPr id="6" name="椭圆 5"/>
            <p:cNvSpPr/>
            <p:nvPr>
              <p:custDataLst>
                <p:tags r:id="rId38"/>
              </p:custDataLst>
            </p:nvPr>
          </p:nvSpPr>
          <p:spPr>
            <a:xfrm>
              <a:off x="0" y="1248"/>
              <a:ext cx="288" cy="288"/>
            </a:xfrm>
            <a:prstGeom prst="ellipse">
              <a:avLst/>
            </a:prstGeom>
            <a:gradFill rotWithShape="0">
              <a:gsLst>
                <a:gs pos="0">
                  <a:srgbClr val="00FF00"/>
                </a:gs>
                <a:gs pos="100000">
                  <a:srgbClr val="00FF00">
                    <a:gamma/>
                    <a:shade val="46275"/>
                    <a:invGamma/>
                  </a:srgbClr>
                </a:gs>
              </a:gsLst>
              <a:path path="shape">
                <a:fillToRect l="50000" t="50000" r="50000" b="50000"/>
              </a:path>
            </a:gradFill>
            <a:ln w="9525">
              <a:noFill/>
            </a:ln>
          </p:spPr>
          <p:txBody>
            <a:bodyPr/>
            <a:lstStyle/>
            <a:p>
              <a:endParaRPr lang="zh-CN" altLang="en-US"/>
            </a:p>
          </p:txBody>
        </p:sp>
        <p:sp>
          <p:nvSpPr>
            <p:cNvPr id="7" name="椭圆 6"/>
            <p:cNvSpPr/>
            <p:nvPr>
              <p:custDataLst>
                <p:tags r:id="rId39"/>
              </p:custDataLst>
            </p:nvPr>
          </p:nvSpPr>
          <p:spPr>
            <a:xfrm>
              <a:off x="1488" y="1248"/>
              <a:ext cx="288" cy="288"/>
            </a:xfrm>
            <a:prstGeom prst="ellipse">
              <a:avLst/>
            </a:prstGeom>
            <a:gradFill rotWithShape="0">
              <a:gsLst>
                <a:gs pos="0">
                  <a:srgbClr val="00FF00"/>
                </a:gs>
                <a:gs pos="100000">
                  <a:srgbClr val="00FF00">
                    <a:gamma/>
                    <a:shade val="46275"/>
                    <a:invGamma/>
                  </a:srgbClr>
                </a:gs>
              </a:gsLst>
              <a:path path="shape">
                <a:fillToRect l="50000" t="50000" r="50000" b="50000"/>
              </a:path>
            </a:gradFill>
            <a:ln w="9525">
              <a:noFill/>
            </a:ln>
          </p:spPr>
          <p:txBody>
            <a:bodyPr/>
            <a:lstStyle/>
            <a:p>
              <a:endParaRPr lang="zh-CN" altLang="en-US"/>
            </a:p>
          </p:txBody>
        </p:sp>
        <p:sp>
          <p:nvSpPr>
            <p:cNvPr id="8" name="直接连接符 7"/>
            <p:cNvSpPr/>
            <p:nvPr>
              <p:custDataLst>
                <p:tags r:id="rId40"/>
              </p:custDataLst>
            </p:nvPr>
          </p:nvSpPr>
          <p:spPr>
            <a:xfrm flipH="1">
              <a:off x="240" y="1008"/>
              <a:ext cx="432" cy="288"/>
            </a:xfrm>
            <a:prstGeom prst="line">
              <a:avLst/>
            </a:prstGeom>
            <a:ln w="76200" cap="flat" cmpd="sng">
              <a:solidFill>
                <a:srgbClr val="FF00FF"/>
              </a:solidFill>
              <a:prstDash val="solid"/>
              <a:headEnd type="none" w="med" len="med"/>
              <a:tailEnd type="none" w="med" len="med"/>
            </a:ln>
          </p:spPr>
          <p:txBody>
            <a:bodyPr/>
            <a:lstStyle/>
            <a:p/>
          </p:txBody>
        </p:sp>
        <p:sp>
          <p:nvSpPr>
            <p:cNvPr id="9" name="直接连接符 8"/>
            <p:cNvSpPr/>
            <p:nvPr>
              <p:custDataLst>
                <p:tags r:id="rId41"/>
              </p:custDataLst>
            </p:nvPr>
          </p:nvSpPr>
          <p:spPr>
            <a:xfrm flipH="1">
              <a:off x="864" y="240"/>
              <a:ext cx="0" cy="480"/>
            </a:xfrm>
            <a:prstGeom prst="line">
              <a:avLst/>
            </a:prstGeom>
            <a:ln w="76200" cap="flat" cmpd="sng">
              <a:solidFill>
                <a:srgbClr val="FF00FF"/>
              </a:solidFill>
              <a:prstDash val="solid"/>
              <a:headEnd type="none" w="med" len="med"/>
              <a:tailEnd type="none" w="med" len="med"/>
            </a:ln>
          </p:spPr>
          <p:txBody>
            <a:bodyPr/>
            <a:lstStyle/>
            <a:p/>
          </p:txBody>
        </p:sp>
        <p:sp>
          <p:nvSpPr>
            <p:cNvPr id="10" name="直接连接符 9"/>
            <p:cNvSpPr/>
            <p:nvPr>
              <p:custDataLst>
                <p:tags r:id="rId42"/>
              </p:custDataLst>
            </p:nvPr>
          </p:nvSpPr>
          <p:spPr>
            <a:xfrm>
              <a:off x="1104" y="1008"/>
              <a:ext cx="384" cy="288"/>
            </a:xfrm>
            <a:prstGeom prst="line">
              <a:avLst/>
            </a:prstGeom>
            <a:ln w="76200" cap="flat" cmpd="sng">
              <a:solidFill>
                <a:srgbClr val="FF00FF"/>
              </a:solidFill>
              <a:prstDash val="solid"/>
              <a:headEnd type="none" w="med" len="med"/>
              <a:tailEnd type="none" w="med" len="med"/>
            </a:ln>
          </p:spPr>
          <p:txBody>
            <a:bodyPr/>
            <a:lstStyle/>
            <a:p/>
          </p:txBody>
        </p:sp>
        <p:sp>
          <p:nvSpPr>
            <p:cNvPr id="11" name="直接连接符 10"/>
            <p:cNvSpPr/>
            <p:nvPr>
              <p:custDataLst>
                <p:tags r:id="rId43"/>
              </p:custDataLst>
            </p:nvPr>
          </p:nvSpPr>
          <p:spPr>
            <a:xfrm flipH="1">
              <a:off x="192" y="240"/>
              <a:ext cx="528" cy="960"/>
            </a:xfrm>
            <a:prstGeom prst="line">
              <a:avLst/>
            </a:prstGeom>
            <a:ln w="38100" cap="flat" cmpd="sng">
              <a:solidFill>
                <a:srgbClr val="0000FF"/>
              </a:solidFill>
              <a:prstDash val="dash"/>
              <a:headEnd type="none" w="med" len="med"/>
              <a:tailEnd type="none" w="med" len="med"/>
            </a:ln>
          </p:spPr>
          <p:txBody>
            <a:bodyPr/>
            <a:lstStyle/>
            <a:p/>
          </p:txBody>
        </p:sp>
        <p:sp>
          <p:nvSpPr>
            <p:cNvPr id="12" name="直接连接符 11"/>
            <p:cNvSpPr/>
            <p:nvPr>
              <p:custDataLst>
                <p:tags r:id="rId44"/>
              </p:custDataLst>
            </p:nvPr>
          </p:nvSpPr>
          <p:spPr>
            <a:xfrm>
              <a:off x="960" y="192"/>
              <a:ext cx="624" cy="1056"/>
            </a:xfrm>
            <a:prstGeom prst="line">
              <a:avLst/>
            </a:prstGeom>
            <a:ln w="38100" cap="flat" cmpd="sng">
              <a:solidFill>
                <a:srgbClr val="0000FF"/>
              </a:solidFill>
              <a:prstDash val="dash"/>
              <a:headEnd type="none" w="med" len="med"/>
              <a:tailEnd type="none" w="med" len="med"/>
            </a:ln>
          </p:spPr>
          <p:txBody>
            <a:bodyPr/>
            <a:lstStyle/>
            <a:p/>
          </p:txBody>
        </p:sp>
        <p:sp>
          <p:nvSpPr>
            <p:cNvPr id="13" name="直接连接符 12"/>
            <p:cNvSpPr/>
            <p:nvPr>
              <p:custDataLst>
                <p:tags r:id="rId45"/>
              </p:custDataLst>
            </p:nvPr>
          </p:nvSpPr>
          <p:spPr>
            <a:xfrm>
              <a:off x="288" y="1392"/>
              <a:ext cx="1200" cy="0"/>
            </a:xfrm>
            <a:prstGeom prst="line">
              <a:avLst/>
            </a:prstGeom>
            <a:ln w="38100" cap="flat" cmpd="sng">
              <a:solidFill>
                <a:srgbClr val="0000FF"/>
              </a:solidFill>
              <a:prstDash val="dash"/>
              <a:headEnd type="none" w="med" len="med"/>
              <a:tailEnd type="none" w="med" len="med"/>
            </a:ln>
          </p:spPr>
          <p:txBody>
            <a:bodyPr/>
            <a:lstStyle/>
            <a:p/>
          </p:txBody>
        </p:sp>
      </p:grpSp>
      <p:sp>
        <p:nvSpPr>
          <p:cNvPr id="14" name="流程图: 联系 13"/>
          <p:cNvSpPr/>
          <p:nvPr>
            <p:custDataLst>
              <p:tags r:id="rId46"/>
            </p:custDataLst>
          </p:nvPr>
        </p:nvSpPr>
        <p:spPr>
          <a:xfrm>
            <a:off x="2689543" y="4869498"/>
            <a:ext cx="685800" cy="685800"/>
          </a:xfrm>
          <a:prstGeom prst="flowChartConnector">
            <a:avLst/>
          </a:prstGeom>
          <a:solidFill>
            <a:srgbClr val="FF0000"/>
          </a:solidFill>
          <a:ln w="9525" cap="flat" cmpd="sng">
            <a:solidFill>
              <a:schemeClr val="tx1"/>
            </a:solidFill>
            <a:prstDash val="solid"/>
            <a:headEnd type="none" w="med" len="med"/>
            <a:tailEnd type="none" w="med" len="med"/>
          </a:ln>
        </p:spPr>
        <p:txBody>
          <a:bodyPr/>
          <a:lstStyle/>
          <a:p>
            <a:endParaRPr lang="zh-CN" altLang="en-US"/>
          </a:p>
        </p:txBody>
      </p:sp>
      <p:sp>
        <p:nvSpPr>
          <p:cNvPr id="15" name="文本框 14"/>
          <p:cNvSpPr txBox="1"/>
          <p:nvPr>
            <p:custDataLst>
              <p:tags r:id="rId47"/>
            </p:custDataLst>
          </p:nvPr>
        </p:nvSpPr>
        <p:spPr>
          <a:xfrm>
            <a:off x="817880" y="5590223"/>
            <a:ext cx="1295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6" name="文本框 15"/>
          <p:cNvSpPr txBox="1"/>
          <p:nvPr>
            <p:custDataLst>
              <p:tags r:id="rId48"/>
            </p:custDataLst>
          </p:nvPr>
        </p:nvSpPr>
        <p:spPr>
          <a:xfrm>
            <a:off x="2546668" y="3213735"/>
            <a:ext cx="1295400" cy="64516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7" name="文本框 16"/>
          <p:cNvSpPr txBox="1"/>
          <p:nvPr>
            <p:custDataLst>
              <p:tags r:id="rId49"/>
            </p:custDataLst>
          </p:nvPr>
        </p:nvSpPr>
        <p:spPr>
          <a:xfrm>
            <a:off x="2546668" y="5380673"/>
            <a:ext cx="1295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8" name="文本框 17"/>
          <p:cNvSpPr txBox="1"/>
          <p:nvPr>
            <p:custDataLst>
              <p:tags r:id="rId50"/>
            </p:custDataLst>
          </p:nvPr>
        </p:nvSpPr>
        <p:spPr>
          <a:xfrm>
            <a:off x="4448810" y="5665470"/>
            <a:ext cx="800100" cy="645160"/>
          </a:xfrm>
          <a:prstGeom prst="rect">
            <a:avLst/>
          </a:prstGeom>
          <a:noFill/>
          <a:ln w="9525">
            <a:noFill/>
          </a:ln>
        </p:spPr>
        <p:txBody>
          <a:bodyPr wrap="square">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19" name="文本框 18"/>
          <p:cNvSpPr txBox="1"/>
          <p:nvPr>
            <p:custDataLst>
              <p:tags r:id="rId51"/>
            </p:custDataLst>
          </p:nvPr>
        </p:nvSpPr>
        <p:spPr>
          <a:xfrm>
            <a:off x="2389823" y="4401185"/>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δ+</a:t>
            </a:r>
            <a:endPar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20" name="文本框 19"/>
          <p:cNvSpPr txBox="1"/>
          <p:nvPr>
            <p:custDataLst>
              <p:tags r:id="rId52"/>
            </p:custDataLst>
          </p:nvPr>
        </p:nvSpPr>
        <p:spPr>
          <a:xfrm>
            <a:off x="0" y="3495675"/>
            <a:ext cx="1476375"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Times New Roman" panose="02020603050405020304" pitchFamily="2" charset="0"/>
                <a:ea typeface="仿宋_GB2312" panose="02010609030101010101" pitchFamily="1" charset="-122"/>
              </a:rPr>
              <a:t>BF</a:t>
            </a:r>
            <a:r>
              <a:rPr lang="en-US" altLang="x-none" sz="3600" b="1" baseline="-25000">
                <a:solidFill>
                  <a:srgbClr val="FF0000"/>
                </a:solidFill>
                <a:latin typeface="Times New Roman" panose="02020603050405020304" pitchFamily="2" charset="0"/>
                <a:ea typeface="仿宋_GB2312" panose="02010609030101010101" pitchFamily="1" charset="-122"/>
              </a:rPr>
              <a:t>3</a:t>
            </a:r>
            <a:r>
              <a:rPr lang="zh-CN" altLang="en-US" sz="3600" b="1">
                <a:solidFill>
                  <a:srgbClr val="FF0000"/>
                </a:solidFill>
                <a:latin typeface="Times New Roman" panose="02020603050405020304" pitchFamily="2" charset="0"/>
                <a:ea typeface="仿宋_GB2312" panose="02010609030101010101" pitchFamily="1" charset="-122"/>
              </a:rPr>
              <a:t>：</a:t>
            </a:r>
            <a:endParaRPr lang="zh-CN" altLang="en-US" sz="3600" b="1">
              <a:solidFill>
                <a:srgbClr val="FF0000"/>
              </a:solidFill>
              <a:latin typeface="Times New Roman" panose="02020603050405020304" pitchFamily="2" charset="0"/>
              <a:ea typeface="仿宋_GB2312" panose="02010609030101010101" pitchFamily="1" charset="-122"/>
            </a:endParaRPr>
          </a:p>
        </p:txBody>
      </p:sp>
      <p:grpSp>
        <p:nvGrpSpPr>
          <p:cNvPr id="21" name="组合 20"/>
          <p:cNvGrpSpPr/>
          <p:nvPr>
            <p:custDataLst>
              <p:tags r:id="rId53"/>
            </p:custDataLst>
          </p:nvPr>
        </p:nvGrpSpPr>
        <p:grpSpPr>
          <a:xfrm>
            <a:off x="5374323" y="3257868"/>
            <a:ext cx="2819400" cy="2438400"/>
            <a:chOff x="0" y="0"/>
            <a:chExt cx="1776" cy="1536"/>
          </a:xfrm>
        </p:grpSpPr>
        <p:sp>
          <p:nvSpPr>
            <p:cNvPr id="22" name="椭圆 21"/>
            <p:cNvSpPr/>
            <p:nvPr>
              <p:custDataLst>
                <p:tags r:id="rId54"/>
              </p:custDataLst>
            </p:nvPr>
          </p:nvSpPr>
          <p:spPr>
            <a:xfrm>
              <a:off x="672" y="720"/>
              <a:ext cx="432" cy="432"/>
            </a:xfrm>
            <a:prstGeom prst="ellipse">
              <a:avLst/>
            </a:prstGeom>
            <a:gradFill rotWithShape="0">
              <a:gsLst>
                <a:gs pos="0">
                  <a:srgbClr val="FF6600"/>
                </a:gs>
                <a:gs pos="100000">
                  <a:srgbClr val="FF6600">
                    <a:gamma/>
                    <a:shade val="46275"/>
                    <a:invGamma/>
                  </a:srgbClr>
                </a:gs>
              </a:gsLst>
              <a:path path="shape">
                <a:fillToRect l="50000" t="50000" r="50000" b="50000"/>
              </a:path>
            </a:gradFill>
            <a:ln w="9525">
              <a:noFill/>
            </a:ln>
          </p:spPr>
          <p:txBody>
            <a:bodyPr/>
            <a:lstStyle/>
            <a:p>
              <a:endParaRPr lang="zh-CN" altLang="en-US"/>
            </a:p>
          </p:txBody>
        </p:sp>
        <p:sp>
          <p:nvSpPr>
            <p:cNvPr id="23" name="椭圆 22"/>
            <p:cNvSpPr/>
            <p:nvPr>
              <p:custDataLst>
                <p:tags r:id="rId55"/>
              </p:custDataLst>
            </p:nvPr>
          </p:nvSpPr>
          <p:spPr>
            <a:xfrm>
              <a:off x="720" y="0"/>
              <a:ext cx="288" cy="288"/>
            </a:xfrm>
            <a:prstGeom prst="ellipse">
              <a:avLst/>
            </a:prstGeom>
            <a:gradFill rotWithShape="0">
              <a:gsLst>
                <a:gs pos="0">
                  <a:srgbClr val="00FF00"/>
                </a:gs>
                <a:gs pos="100000">
                  <a:srgbClr val="00FF00">
                    <a:gamma/>
                    <a:shade val="46275"/>
                    <a:invGamma/>
                  </a:srgbClr>
                </a:gs>
              </a:gsLst>
              <a:path path="shape">
                <a:fillToRect l="50000" t="50000" r="50000" b="50000"/>
              </a:path>
            </a:gradFill>
            <a:ln w="9525">
              <a:noFill/>
            </a:ln>
          </p:spPr>
          <p:txBody>
            <a:bodyPr/>
            <a:lstStyle/>
            <a:p>
              <a:endParaRPr lang="zh-CN" altLang="en-US"/>
            </a:p>
          </p:txBody>
        </p:sp>
        <p:sp>
          <p:nvSpPr>
            <p:cNvPr id="24" name="椭圆 23"/>
            <p:cNvSpPr/>
            <p:nvPr>
              <p:custDataLst>
                <p:tags r:id="rId56"/>
              </p:custDataLst>
            </p:nvPr>
          </p:nvSpPr>
          <p:spPr>
            <a:xfrm>
              <a:off x="0" y="1248"/>
              <a:ext cx="288" cy="288"/>
            </a:xfrm>
            <a:prstGeom prst="ellipse">
              <a:avLst/>
            </a:prstGeom>
            <a:gradFill rotWithShape="0">
              <a:gsLst>
                <a:gs pos="0">
                  <a:srgbClr val="00FF00"/>
                </a:gs>
                <a:gs pos="100000">
                  <a:srgbClr val="00FF00">
                    <a:gamma/>
                    <a:shade val="46275"/>
                    <a:invGamma/>
                  </a:srgbClr>
                </a:gs>
              </a:gsLst>
              <a:path path="shape">
                <a:fillToRect l="50000" t="50000" r="50000" b="50000"/>
              </a:path>
            </a:gradFill>
            <a:ln w="9525">
              <a:noFill/>
            </a:ln>
          </p:spPr>
          <p:txBody>
            <a:bodyPr/>
            <a:lstStyle/>
            <a:p>
              <a:endParaRPr lang="zh-CN" altLang="en-US"/>
            </a:p>
          </p:txBody>
        </p:sp>
        <p:sp>
          <p:nvSpPr>
            <p:cNvPr id="25" name="椭圆 24"/>
            <p:cNvSpPr/>
            <p:nvPr>
              <p:custDataLst>
                <p:tags r:id="rId57"/>
              </p:custDataLst>
            </p:nvPr>
          </p:nvSpPr>
          <p:spPr>
            <a:xfrm>
              <a:off x="1488" y="1248"/>
              <a:ext cx="288" cy="288"/>
            </a:xfrm>
            <a:prstGeom prst="ellipse">
              <a:avLst/>
            </a:prstGeom>
            <a:gradFill rotWithShape="0">
              <a:gsLst>
                <a:gs pos="0">
                  <a:srgbClr val="00FF00"/>
                </a:gs>
                <a:gs pos="100000">
                  <a:srgbClr val="00FF00">
                    <a:gamma/>
                    <a:shade val="46275"/>
                    <a:invGamma/>
                  </a:srgbClr>
                </a:gs>
              </a:gsLst>
              <a:path path="shape">
                <a:fillToRect l="50000" t="50000" r="50000" b="50000"/>
              </a:path>
            </a:gradFill>
            <a:ln w="9525">
              <a:noFill/>
            </a:ln>
          </p:spPr>
          <p:txBody>
            <a:bodyPr/>
            <a:lstStyle/>
            <a:p>
              <a:endParaRPr lang="zh-CN" altLang="en-US"/>
            </a:p>
          </p:txBody>
        </p:sp>
        <p:sp>
          <p:nvSpPr>
            <p:cNvPr id="26" name="直接连接符 25"/>
            <p:cNvSpPr/>
            <p:nvPr>
              <p:custDataLst>
                <p:tags r:id="rId58"/>
              </p:custDataLst>
            </p:nvPr>
          </p:nvSpPr>
          <p:spPr>
            <a:xfrm flipH="1">
              <a:off x="240" y="1008"/>
              <a:ext cx="432" cy="288"/>
            </a:xfrm>
            <a:prstGeom prst="line">
              <a:avLst/>
            </a:prstGeom>
            <a:ln w="76200" cap="flat" cmpd="sng">
              <a:solidFill>
                <a:srgbClr val="FFFF00"/>
              </a:solidFill>
              <a:prstDash val="solid"/>
              <a:headEnd type="none" w="med" len="med"/>
              <a:tailEnd type="none" w="med" len="med"/>
            </a:ln>
          </p:spPr>
          <p:txBody>
            <a:bodyPr/>
            <a:lstStyle/>
            <a:p/>
          </p:txBody>
        </p:sp>
        <p:sp>
          <p:nvSpPr>
            <p:cNvPr id="27" name="直接连接符 26"/>
            <p:cNvSpPr/>
            <p:nvPr>
              <p:custDataLst>
                <p:tags r:id="rId59"/>
              </p:custDataLst>
            </p:nvPr>
          </p:nvSpPr>
          <p:spPr>
            <a:xfrm flipH="1">
              <a:off x="864" y="240"/>
              <a:ext cx="0" cy="480"/>
            </a:xfrm>
            <a:prstGeom prst="line">
              <a:avLst/>
            </a:prstGeom>
            <a:ln w="76200" cap="flat" cmpd="sng">
              <a:solidFill>
                <a:srgbClr val="FFFF00"/>
              </a:solidFill>
              <a:prstDash val="solid"/>
              <a:headEnd type="none" w="med" len="med"/>
              <a:tailEnd type="none" w="med" len="med"/>
            </a:ln>
          </p:spPr>
          <p:txBody>
            <a:bodyPr/>
            <a:lstStyle/>
            <a:p/>
          </p:txBody>
        </p:sp>
        <p:sp>
          <p:nvSpPr>
            <p:cNvPr id="28" name="直接连接符 27"/>
            <p:cNvSpPr/>
            <p:nvPr>
              <p:custDataLst>
                <p:tags r:id="rId60"/>
              </p:custDataLst>
            </p:nvPr>
          </p:nvSpPr>
          <p:spPr>
            <a:xfrm>
              <a:off x="1104" y="1008"/>
              <a:ext cx="384" cy="288"/>
            </a:xfrm>
            <a:prstGeom prst="line">
              <a:avLst/>
            </a:prstGeom>
            <a:ln w="76200" cap="flat" cmpd="sng">
              <a:solidFill>
                <a:srgbClr val="FFFF00"/>
              </a:solidFill>
              <a:prstDash val="solid"/>
              <a:headEnd type="none" w="med" len="med"/>
              <a:tailEnd type="none" w="med" len="med"/>
            </a:ln>
          </p:spPr>
          <p:txBody>
            <a:bodyPr/>
            <a:lstStyle/>
            <a:p/>
          </p:txBody>
        </p:sp>
        <p:sp>
          <p:nvSpPr>
            <p:cNvPr id="29" name="直接连接符 28"/>
            <p:cNvSpPr/>
            <p:nvPr>
              <p:custDataLst>
                <p:tags r:id="rId61"/>
              </p:custDataLst>
            </p:nvPr>
          </p:nvSpPr>
          <p:spPr>
            <a:xfrm flipH="1">
              <a:off x="192" y="240"/>
              <a:ext cx="528" cy="960"/>
            </a:xfrm>
            <a:prstGeom prst="line">
              <a:avLst/>
            </a:prstGeom>
            <a:ln w="38100" cap="flat" cmpd="sng">
              <a:solidFill>
                <a:srgbClr val="0000FF"/>
              </a:solidFill>
              <a:prstDash val="dash"/>
              <a:headEnd type="none" w="med" len="med"/>
              <a:tailEnd type="none" w="med" len="med"/>
            </a:ln>
          </p:spPr>
          <p:txBody>
            <a:bodyPr/>
            <a:lstStyle/>
            <a:p/>
          </p:txBody>
        </p:sp>
        <p:sp>
          <p:nvSpPr>
            <p:cNvPr id="30" name="直接连接符 29"/>
            <p:cNvSpPr/>
            <p:nvPr>
              <p:custDataLst>
                <p:tags r:id="rId62"/>
              </p:custDataLst>
            </p:nvPr>
          </p:nvSpPr>
          <p:spPr>
            <a:xfrm>
              <a:off x="960" y="192"/>
              <a:ext cx="624" cy="1056"/>
            </a:xfrm>
            <a:prstGeom prst="line">
              <a:avLst/>
            </a:prstGeom>
            <a:ln w="38100" cap="flat" cmpd="sng">
              <a:solidFill>
                <a:srgbClr val="0000FF"/>
              </a:solidFill>
              <a:prstDash val="dash"/>
              <a:headEnd type="none" w="med" len="med"/>
              <a:tailEnd type="none" w="med" len="med"/>
            </a:ln>
          </p:spPr>
          <p:txBody>
            <a:bodyPr/>
            <a:lstStyle/>
            <a:p/>
          </p:txBody>
        </p:sp>
        <p:sp>
          <p:nvSpPr>
            <p:cNvPr id="31" name="直接连接符 30"/>
            <p:cNvSpPr/>
            <p:nvPr>
              <p:custDataLst>
                <p:tags r:id="rId63"/>
              </p:custDataLst>
            </p:nvPr>
          </p:nvSpPr>
          <p:spPr>
            <a:xfrm>
              <a:off x="288" y="1392"/>
              <a:ext cx="1200" cy="0"/>
            </a:xfrm>
            <a:prstGeom prst="line">
              <a:avLst/>
            </a:prstGeom>
            <a:ln w="38100" cap="flat" cmpd="sng">
              <a:solidFill>
                <a:srgbClr val="0000FF"/>
              </a:solidFill>
              <a:prstDash val="dash"/>
              <a:headEnd type="none" w="med" len="med"/>
              <a:tailEnd type="none" w="med" len="med"/>
            </a:ln>
          </p:spPr>
          <p:txBody>
            <a:bodyPr/>
            <a:lstStyle/>
            <a:p/>
          </p:txBody>
        </p:sp>
      </p:grpSp>
      <p:sp>
        <p:nvSpPr>
          <p:cNvPr id="32" name="直接连接符 31"/>
          <p:cNvSpPr/>
          <p:nvPr>
            <p:custDataLst>
              <p:tags r:id="rId64"/>
            </p:custDataLst>
          </p:nvPr>
        </p:nvSpPr>
        <p:spPr>
          <a:xfrm flipH="1" flipV="1">
            <a:off x="6741160" y="3113405"/>
            <a:ext cx="0" cy="1295400"/>
          </a:xfrm>
          <a:prstGeom prst="line">
            <a:avLst/>
          </a:prstGeom>
          <a:ln w="57150" cap="flat" cmpd="sng">
            <a:solidFill>
              <a:srgbClr val="FF0000"/>
            </a:solidFill>
            <a:prstDash val="solid"/>
            <a:headEnd type="none" w="med" len="med"/>
            <a:tailEnd type="triangle" w="med" len="med"/>
          </a:ln>
        </p:spPr>
        <p:txBody>
          <a:bodyPr/>
          <a:lstStyle/>
          <a:p/>
        </p:txBody>
      </p:sp>
      <p:sp>
        <p:nvSpPr>
          <p:cNvPr id="33" name="直接连接符 32"/>
          <p:cNvSpPr/>
          <p:nvPr>
            <p:custDataLst>
              <p:tags r:id="rId65"/>
            </p:custDataLst>
          </p:nvPr>
        </p:nvSpPr>
        <p:spPr>
          <a:xfrm flipH="1">
            <a:off x="5445760" y="4842193"/>
            <a:ext cx="1066800" cy="685800"/>
          </a:xfrm>
          <a:prstGeom prst="line">
            <a:avLst/>
          </a:prstGeom>
          <a:ln w="57150" cap="flat" cmpd="sng">
            <a:solidFill>
              <a:srgbClr val="FF0000"/>
            </a:solidFill>
            <a:prstDash val="solid"/>
            <a:headEnd type="none" w="med" len="med"/>
            <a:tailEnd type="triangle" w="med" len="med"/>
          </a:ln>
        </p:spPr>
        <p:txBody>
          <a:bodyPr/>
          <a:lstStyle/>
          <a:p/>
        </p:txBody>
      </p:sp>
      <p:sp>
        <p:nvSpPr>
          <p:cNvPr id="34" name="直接连接符 33"/>
          <p:cNvSpPr/>
          <p:nvPr>
            <p:custDataLst>
              <p:tags r:id="rId66"/>
            </p:custDataLst>
          </p:nvPr>
        </p:nvSpPr>
        <p:spPr>
          <a:xfrm>
            <a:off x="7101523" y="4842193"/>
            <a:ext cx="1066800" cy="762000"/>
          </a:xfrm>
          <a:prstGeom prst="line">
            <a:avLst/>
          </a:prstGeom>
          <a:ln w="57150" cap="flat" cmpd="sng">
            <a:solidFill>
              <a:srgbClr val="FF0000"/>
            </a:solidFill>
            <a:prstDash val="solid"/>
            <a:headEnd type="none" w="med" len="med"/>
            <a:tailEnd type="triangle" w="med" len="med"/>
          </a:ln>
        </p:spPr>
        <p:txBody>
          <a:bodyPr/>
          <a:lstStyle/>
          <a:p/>
        </p:txBody>
      </p:sp>
      <p:sp>
        <p:nvSpPr>
          <p:cNvPr id="35" name="文本框 34"/>
          <p:cNvSpPr txBox="1"/>
          <p:nvPr>
            <p:custDataLst>
              <p:tags r:id="rId67"/>
            </p:custDataLst>
          </p:nvPr>
        </p:nvSpPr>
        <p:spPr>
          <a:xfrm>
            <a:off x="5107623" y="5561330"/>
            <a:ext cx="8382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F</a:t>
            </a:r>
            <a:r>
              <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rPr>
              <a:t>1</a:t>
            </a:r>
            <a:endPar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36" name="文本框 35"/>
          <p:cNvSpPr txBox="1"/>
          <p:nvPr>
            <p:custDataLst>
              <p:tags r:id="rId68"/>
            </p:custDataLst>
          </p:nvPr>
        </p:nvSpPr>
        <p:spPr>
          <a:xfrm>
            <a:off x="7823835" y="5561330"/>
            <a:ext cx="8382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F</a:t>
            </a:r>
            <a:r>
              <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rPr>
              <a:t>2</a:t>
            </a:r>
            <a:endPar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37" name="文本框 36"/>
          <p:cNvSpPr txBox="1"/>
          <p:nvPr>
            <p:custDataLst>
              <p:tags r:id="rId69"/>
            </p:custDataLst>
          </p:nvPr>
        </p:nvSpPr>
        <p:spPr>
          <a:xfrm>
            <a:off x="7127240" y="2997835"/>
            <a:ext cx="8382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仿宋_GB2312" panose="02010609030101010101" pitchFamily="1" charset="-122"/>
                <a:cs typeface="Arial" panose="020B0604020202020204" pitchFamily="34" charset="0"/>
              </a:rPr>
              <a:t>F</a:t>
            </a:r>
            <a:r>
              <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rPr>
              <a:t>3</a:t>
            </a:r>
            <a:endParaRPr lang="en-US" altLang="x-none" sz="3600" b="1" baseline="-25000">
              <a:solidFill>
                <a:srgbClr val="FF0000"/>
              </a:solidFill>
              <a:latin typeface="Arial" panose="020B0604020202020204" pitchFamily="34" charset="0"/>
              <a:ea typeface="仿宋_GB2312" panose="02010609030101010101" pitchFamily="1" charset="-122"/>
              <a:cs typeface="Arial" panose="020B0604020202020204" pitchFamily="34" charset="0"/>
            </a:endParaRPr>
          </a:p>
        </p:txBody>
      </p:sp>
      <p:sp>
        <p:nvSpPr>
          <p:cNvPr id="38" name="直接连接符 37"/>
          <p:cNvSpPr/>
          <p:nvPr>
            <p:custDataLst>
              <p:tags r:id="rId70"/>
            </p:custDataLst>
          </p:nvPr>
        </p:nvSpPr>
        <p:spPr>
          <a:xfrm>
            <a:off x="6804660" y="5086668"/>
            <a:ext cx="1588" cy="1295400"/>
          </a:xfrm>
          <a:prstGeom prst="line">
            <a:avLst/>
          </a:prstGeom>
          <a:ln w="57150" cap="flat" cmpd="sng">
            <a:solidFill>
              <a:srgbClr val="0000FF"/>
            </a:solidFill>
            <a:prstDash val="solid"/>
            <a:headEnd type="none" w="med" len="med"/>
            <a:tailEnd type="triangle" w="med" len="med"/>
          </a:ln>
        </p:spPr>
        <p:txBody>
          <a:bodyPr/>
          <a:lstStyle/>
          <a:p/>
        </p:txBody>
      </p:sp>
      <p:sp>
        <p:nvSpPr>
          <p:cNvPr id="39" name="直接连接符 38"/>
          <p:cNvSpPr/>
          <p:nvPr>
            <p:custDataLst>
              <p:tags r:id="rId71"/>
            </p:custDataLst>
          </p:nvPr>
        </p:nvSpPr>
        <p:spPr>
          <a:xfrm>
            <a:off x="5517198" y="5562918"/>
            <a:ext cx="1370012" cy="863600"/>
          </a:xfrm>
          <a:prstGeom prst="line">
            <a:avLst/>
          </a:prstGeom>
          <a:ln w="38100" cap="flat" cmpd="sng">
            <a:solidFill>
              <a:srgbClr val="FF0000"/>
            </a:solidFill>
            <a:prstDash val="dash"/>
            <a:headEnd type="none" w="med" len="med"/>
            <a:tailEnd type="none" w="med" len="med"/>
          </a:ln>
        </p:spPr>
        <p:txBody>
          <a:bodyPr/>
          <a:lstStyle/>
          <a:p/>
        </p:txBody>
      </p:sp>
      <p:sp>
        <p:nvSpPr>
          <p:cNvPr id="40" name="直接连接符 39"/>
          <p:cNvSpPr/>
          <p:nvPr>
            <p:custDataLst>
              <p:tags r:id="rId72"/>
            </p:custDataLst>
          </p:nvPr>
        </p:nvSpPr>
        <p:spPr>
          <a:xfrm flipH="1">
            <a:off x="6815773" y="5634355"/>
            <a:ext cx="1296987" cy="792163"/>
          </a:xfrm>
          <a:prstGeom prst="line">
            <a:avLst/>
          </a:prstGeom>
          <a:ln w="38100" cap="flat" cmpd="sng">
            <a:solidFill>
              <a:srgbClr val="FF0000"/>
            </a:solidFill>
            <a:prstDash val="dash"/>
            <a:headEnd type="none" w="med" len="med"/>
            <a:tailEnd type="none" w="med" len="med"/>
          </a:ln>
        </p:spPr>
        <p:txBody>
          <a:bodyPr/>
          <a:lstStyle/>
          <a:p/>
        </p:txBody>
      </p:sp>
      <p:sp>
        <p:nvSpPr>
          <p:cNvPr id="41" name="文本框 40"/>
          <p:cNvSpPr txBox="1"/>
          <p:nvPr>
            <p:custDataLst>
              <p:tags r:id="rId73"/>
            </p:custDataLst>
          </p:nvPr>
        </p:nvSpPr>
        <p:spPr>
          <a:xfrm>
            <a:off x="6423660" y="6259830"/>
            <a:ext cx="1313815" cy="583565"/>
          </a:xfrm>
          <a:prstGeom prst="rect">
            <a:avLst/>
          </a:prstGeom>
          <a:noFill/>
          <a:ln w="9525">
            <a:noFill/>
          </a:ln>
        </p:spPr>
        <p:txBody>
          <a:bodyPr wrap="square">
            <a:spAutoFit/>
          </a:bodyPr>
          <a:lstStyle/>
          <a:p>
            <a:pPr>
              <a:spcBef>
                <a:spcPct val="50000"/>
              </a:spcBef>
              <a:buClrTx/>
            </a:pPr>
            <a:r>
              <a:rPr lang="en-US" altLang="x-none" sz="3200" b="1">
                <a:solidFill>
                  <a:srgbClr val="FF0000"/>
                </a:solidFill>
                <a:latin typeface="Arial" panose="020B0604020202020204" pitchFamily="34" charset="0"/>
                <a:ea typeface="仿宋_GB2312" panose="02010609030101010101" pitchFamily="1" charset="-122"/>
                <a:cs typeface="Arial" panose="020B0604020202020204" pitchFamily="34" charset="0"/>
              </a:rPr>
              <a:t>F</a:t>
            </a:r>
            <a:r>
              <a:rPr lang="zh-CN" altLang="en-US" sz="3200" b="1" baseline="-25000">
                <a:solidFill>
                  <a:srgbClr val="FF0000"/>
                </a:solidFill>
                <a:latin typeface="Arial" panose="020B0604020202020204" pitchFamily="34" charset="0"/>
                <a:ea typeface="仿宋_GB2312" panose="02010609030101010101" pitchFamily="1" charset="-122"/>
                <a:cs typeface="Arial" panose="020B0604020202020204" pitchFamily="34" charset="0"/>
              </a:rPr>
              <a:t>合</a:t>
            </a:r>
            <a:r>
              <a:rPr lang="en-US" altLang="zh-CN" sz="3200" b="1">
                <a:solidFill>
                  <a:srgbClr val="FF0000"/>
                </a:solidFill>
                <a:latin typeface="Arial" panose="020B0604020202020204" pitchFamily="34" charset="0"/>
                <a:ea typeface="仿宋_GB2312" panose="02010609030101010101" pitchFamily="1" charset="-122"/>
                <a:cs typeface="Arial" panose="020B0604020202020204" pitchFamily="34" charset="0"/>
                <a:sym typeface="+mn-ea"/>
              </a:rPr>
              <a:t>=0</a:t>
            </a:r>
            <a:endParaRPr lang="en-US" altLang="zh-CN" sz="3200" b="1" baseline="-25000">
              <a:solidFill>
                <a:srgbClr val="FF0000"/>
              </a:solidFill>
              <a:latin typeface="Arial" panose="020B0604020202020204" pitchFamily="34" charset="0"/>
              <a:ea typeface="仿宋_GB2312" panose="02010609030101010101" pitchFamily="1" charset="-122"/>
              <a:cs typeface="Arial" panose="020B0604020202020204" pitchFamily="34" charset="0"/>
              <a:sym typeface="+mn-ea"/>
            </a:endParaRPr>
          </a:p>
        </p:txBody>
      </p:sp>
      <p:sp>
        <p:nvSpPr>
          <p:cNvPr id="42" name="文本框 41"/>
          <p:cNvSpPr txBox="1"/>
          <p:nvPr>
            <p:custDataLst>
              <p:tags r:id="rId74"/>
            </p:custDataLst>
          </p:nvPr>
        </p:nvSpPr>
        <p:spPr>
          <a:xfrm>
            <a:off x="1212215" y="6259830"/>
            <a:ext cx="2150110" cy="521970"/>
          </a:xfrm>
          <a:prstGeom prst="rect">
            <a:avLst/>
          </a:prstGeom>
          <a:noFill/>
          <a:ln w="9525">
            <a:noFill/>
          </a:ln>
        </p:spPr>
        <p:txBody>
          <a:bodyPr wrap="square">
            <a:spAutoFit/>
          </a:bodyPr>
          <a:lstStyle/>
          <a:p>
            <a:pPr>
              <a:buClrTx/>
            </a:pPr>
            <a:r>
              <a:rPr lang="zh-CN" altLang="en-US" sz="2800" b="1">
                <a:solidFill>
                  <a:srgbClr val="FF0066"/>
                </a:solidFill>
                <a:latin typeface="黑体" panose="02010609060101010101" pitchFamily="2" charset="-122"/>
                <a:ea typeface="黑体" panose="02010609060101010101" pitchFamily="2" charset="-122"/>
              </a:rPr>
              <a:t>非极性分子</a:t>
            </a:r>
            <a:endParaRPr lang="zh-CN" altLang="en-US" sz="2800" b="1">
              <a:solidFill>
                <a:srgbClr val="FF0066"/>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97"/>
                                        </p:tgtEl>
                                        <p:attrNameLst>
                                          <p:attrName>style.visibility</p:attrName>
                                        </p:attrNameLst>
                                      </p:cBhvr>
                                      <p:to>
                                        <p:strVal val="visible"/>
                                      </p:to>
                                    </p:set>
                                    <p:animEffect transition="in" filter="blinds(horizontal)">
                                      <p:cBhvr>
                                        <p:cTn id="7" dur="500"/>
                                        <p:tgtEl>
                                          <p:spTgt spid="1639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99"/>
                                        </p:tgtEl>
                                        <p:attrNameLst>
                                          <p:attrName>style.visibility</p:attrName>
                                        </p:attrNameLst>
                                      </p:cBhvr>
                                      <p:to>
                                        <p:strVal val="visible"/>
                                      </p:to>
                                    </p:set>
                                    <p:animEffect transition="in" filter="blinds(horizontal)">
                                      <p:cBhvr>
                                        <p:cTn id="12" dur="500"/>
                                        <p:tgtEl>
                                          <p:spTgt spid="1639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6398"/>
                                        </p:tgtEl>
                                        <p:attrNameLst>
                                          <p:attrName>style.visibility</p:attrName>
                                        </p:attrNameLst>
                                      </p:cBhvr>
                                      <p:to>
                                        <p:strVal val="visible"/>
                                      </p:to>
                                    </p:set>
                                    <p:animEffect transition="in" filter="blinds(horizontal)">
                                      <p:cBhvr>
                                        <p:cTn id="15" dur="500"/>
                                        <p:tgtEl>
                                          <p:spTgt spid="1639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1" nodeType="clickEffect">
                                  <p:stCondLst>
                                    <p:cond delay="0"/>
                                  </p:stCondLst>
                                  <p:childTnLst>
                                    <p:set>
                                      <p:cBhvr>
                                        <p:cTn id="19" dur="1" fill="hold">
                                          <p:stCondLst>
                                            <p:cond delay="0"/>
                                          </p:stCondLst>
                                        </p:cTn>
                                        <p:tgtEl>
                                          <p:spTgt spid="16400"/>
                                        </p:tgtEl>
                                        <p:attrNameLst>
                                          <p:attrName>style.visibility</p:attrName>
                                        </p:attrNameLst>
                                      </p:cBhvr>
                                      <p:to>
                                        <p:strVal val="visible"/>
                                      </p:to>
                                    </p:set>
                                    <p:animEffect transition="in" filter="blinds(horizontal)">
                                      <p:cBhvr>
                                        <p:cTn id="20" dur="500"/>
                                        <p:tgtEl>
                                          <p:spTgt spid="16400"/>
                                        </p:tgtEl>
                                      </p:cBhvr>
                                    </p:animEffect>
                                  </p:childTnLst>
                                </p:cTn>
                              </p:par>
                            </p:childTnLst>
                          </p:cTn>
                        </p:par>
                        <p:par>
                          <p:cTn id="21" fill="hold">
                            <p:stCondLst>
                              <p:cond delay="500"/>
                            </p:stCondLst>
                            <p:childTnLst>
                              <p:par>
                                <p:cTn id="22" presetID="2" presetClass="entr" presetSubtype="4" fill="hold" nodeType="afterEffect">
                                  <p:stCondLst>
                                    <p:cond delay="0"/>
                                  </p:stCondLst>
                                  <p:childTnLst>
                                    <p:set>
                                      <p:cBhvr>
                                        <p:cTn id="23" dur="1" fill="hold">
                                          <p:stCondLst>
                                            <p:cond delay="0"/>
                                          </p:stCondLst>
                                        </p:cTn>
                                        <p:tgtEl>
                                          <p:spTgt spid="16395"/>
                                        </p:tgtEl>
                                        <p:attrNameLst>
                                          <p:attrName>style.visibility</p:attrName>
                                        </p:attrNameLst>
                                      </p:cBhvr>
                                      <p:to>
                                        <p:strVal val="visible"/>
                                      </p:to>
                                    </p:set>
                                    <p:anim calcmode="lin" valueType="num">
                                      <p:cBhvr additive="base">
                                        <p:cTn id="24" dur="500" fill="hold"/>
                                        <p:tgtEl>
                                          <p:spTgt spid="16395"/>
                                        </p:tgtEl>
                                        <p:attrNameLst>
                                          <p:attrName>ppt_x</p:attrName>
                                        </p:attrNameLst>
                                      </p:cBhvr>
                                      <p:tavLst>
                                        <p:tav tm="0">
                                          <p:val>
                                            <p:strVal val="#ppt_x"/>
                                          </p:val>
                                        </p:tav>
                                        <p:tav tm="100000">
                                          <p:val>
                                            <p:strVal val="#ppt_x"/>
                                          </p:val>
                                        </p:tav>
                                      </p:tavLst>
                                    </p:anim>
                                    <p:anim calcmode="lin" valueType="num">
                                      <p:cBhvr additive="base">
                                        <p:cTn id="25" dur="500" fill="hold"/>
                                        <p:tgtEl>
                                          <p:spTgt spid="1639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6450"/>
                                        </p:tgtEl>
                                        <p:attrNameLst>
                                          <p:attrName>style.visibility</p:attrName>
                                        </p:attrNameLst>
                                      </p:cBhvr>
                                      <p:to>
                                        <p:strVal val="visible"/>
                                      </p:to>
                                    </p:set>
                                    <p:anim calcmode="lin" valueType="num">
                                      <p:cBhvr additive="base">
                                        <p:cTn id="30" dur="500" fill="hold"/>
                                        <p:tgtEl>
                                          <p:spTgt spid="16450"/>
                                        </p:tgtEl>
                                        <p:attrNameLst>
                                          <p:attrName>ppt_x</p:attrName>
                                        </p:attrNameLst>
                                      </p:cBhvr>
                                      <p:tavLst>
                                        <p:tav tm="0">
                                          <p:val>
                                            <p:strVal val="0-#ppt_w/2"/>
                                          </p:val>
                                        </p:tav>
                                        <p:tav tm="100000">
                                          <p:val>
                                            <p:strVal val="#ppt_x"/>
                                          </p:val>
                                        </p:tav>
                                      </p:tavLst>
                                    </p:anim>
                                    <p:anim calcmode="lin" valueType="num">
                                      <p:cBhvr additive="base">
                                        <p:cTn id="31" dur="500" fill="hold"/>
                                        <p:tgtEl>
                                          <p:spTgt spid="1645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6452"/>
                                        </p:tgtEl>
                                        <p:attrNameLst>
                                          <p:attrName>style.visibility</p:attrName>
                                        </p:attrNameLst>
                                      </p:cBhvr>
                                      <p:to>
                                        <p:strVal val="visible"/>
                                      </p:to>
                                    </p:set>
                                    <p:anim calcmode="lin" valueType="num">
                                      <p:cBhvr additive="base">
                                        <p:cTn id="34" dur="500" fill="hold"/>
                                        <p:tgtEl>
                                          <p:spTgt spid="16452"/>
                                        </p:tgtEl>
                                        <p:attrNameLst>
                                          <p:attrName>ppt_x</p:attrName>
                                        </p:attrNameLst>
                                      </p:cBhvr>
                                      <p:tavLst>
                                        <p:tav tm="0">
                                          <p:val>
                                            <p:strVal val="0-#ppt_w/2"/>
                                          </p:val>
                                        </p:tav>
                                        <p:tav tm="100000">
                                          <p:val>
                                            <p:strVal val="#ppt_x"/>
                                          </p:val>
                                        </p:tav>
                                      </p:tavLst>
                                    </p:anim>
                                    <p:anim calcmode="lin" valueType="num">
                                      <p:cBhvr additive="base">
                                        <p:cTn id="35" dur="500" fill="hold"/>
                                        <p:tgtEl>
                                          <p:spTgt spid="16452"/>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6451"/>
                                        </p:tgtEl>
                                        <p:attrNameLst>
                                          <p:attrName>style.visibility</p:attrName>
                                        </p:attrNameLst>
                                      </p:cBhvr>
                                      <p:to>
                                        <p:strVal val="visible"/>
                                      </p:to>
                                    </p:set>
                                    <p:anim calcmode="lin" valueType="num">
                                      <p:cBhvr additive="base">
                                        <p:cTn id="38" dur="500" fill="hold"/>
                                        <p:tgtEl>
                                          <p:spTgt spid="16451"/>
                                        </p:tgtEl>
                                        <p:attrNameLst>
                                          <p:attrName>ppt_x</p:attrName>
                                        </p:attrNameLst>
                                      </p:cBhvr>
                                      <p:tavLst>
                                        <p:tav tm="0">
                                          <p:val>
                                            <p:strVal val="1+#ppt_w/2"/>
                                          </p:val>
                                        </p:tav>
                                        <p:tav tm="100000">
                                          <p:val>
                                            <p:strVal val="#ppt_x"/>
                                          </p:val>
                                        </p:tav>
                                      </p:tavLst>
                                    </p:anim>
                                    <p:anim calcmode="lin" valueType="num">
                                      <p:cBhvr additive="base">
                                        <p:cTn id="39" dur="500" fill="hold"/>
                                        <p:tgtEl>
                                          <p:spTgt spid="1645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6453"/>
                                        </p:tgtEl>
                                        <p:attrNameLst>
                                          <p:attrName>style.visibility</p:attrName>
                                        </p:attrNameLst>
                                      </p:cBhvr>
                                      <p:to>
                                        <p:strVal val="visible"/>
                                      </p:to>
                                    </p:set>
                                    <p:anim calcmode="lin" valueType="num">
                                      <p:cBhvr additive="base">
                                        <p:cTn id="42" dur="500" fill="hold"/>
                                        <p:tgtEl>
                                          <p:spTgt spid="16453"/>
                                        </p:tgtEl>
                                        <p:attrNameLst>
                                          <p:attrName>ppt_x</p:attrName>
                                        </p:attrNameLst>
                                      </p:cBhvr>
                                      <p:tavLst>
                                        <p:tav tm="0">
                                          <p:val>
                                            <p:strVal val="1+#ppt_w/2"/>
                                          </p:val>
                                        </p:tav>
                                        <p:tav tm="100000">
                                          <p:val>
                                            <p:strVal val="#ppt_x"/>
                                          </p:val>
                                        </p:tav>
                                      </p:tavLst>
                                    </p:anim>
                                    <p:anim calcmode="lin" valueType="num">
                                      <p:cBhvr additive="base">
                                        <p:cTn id="43" dur="500" fill="hold"/>
                                        <p:tgtEl>
                                          <p:spTgt spid="1645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6454"/>
                                        </p:tgtEl>
                                        <p:attrNameLst>
                                          <p:attrName>style.visibility</p:attrName>
                                        </p:attrNameLst>
                                      </p:cBhvr>
                                      <p:to>
                                        <p:strVal val="visible"/>
                                      </p:to>
                                    </p:set>
                                    <p:animEffect transition="in" filter="dissolve">
                                      <p:cBhvr>
                                        <p:cTn id="48" dur="500"/>
                                        <p:tgtEl>
                                          <p:spTgt spid="16454"/>
                                        </p:tgtEl>
                                      </p:cBhvr>
                                    </p:animEffect>
                                  </p:childTnLst>
                                </p:cTn>
                              </p:par>
                            </p:childTnLst>
                          </p:cTn>
                        </p:par>
                      </p:childTnLst>
                    </p:cTn>
                  </p:par>
                  <p:par>
                    <p:cTn id="49" fill="hold">
                      <p:stCondLst>
                        <p:cond delay="indefinite"/>
                      </p:stCondLst>
                      <p:childTnLst>
                        <p:par>
                          <p:cTn id="50" fill="hold">
                            <p:stCondLst>
                              <p:cond delay="0"/>
                            </p:stCondLst>
                            <p:childTnLst>
                              <p:par>
                                <p:cTn id="51" presetID="35" presetClass="entr" presetSubtype="0" fill="hold" grpId="1" nodeType="clickEffect">
                                  <p:stCondLst>
                                    <p:cond delay="0"/>
                                  </p:stCondLst>
                                  <p:childTnLst>
                                    <p:set>
                                      <p:cBhvr>
                                        <p:cTn id="52" dur="500" fill="hold">
                                          <p:stCondLst>
                                            <p:cond delay="0"/>
                                          </p:stCondLst>
                                        </p:cTn>
                                        <p:tgtEl>
                                          <p:spTgt spid="16396"/>
                                        </p:tgtEl>
                                        <p:attrNameLst>
                                          <p:attrName>style.visibility</p:attrName>
                                        </p:attrNameLst>
                                      </p:cBhvr>
                                      <p:to>
                                        <p:strVal val="visible"/>
                                      </p:to>
                                    </p:set>
                                    <p:animEffect transition="in" filter="fade">
                                      <p:cBhvr>
                                        <p:cTn id="53" dur="500"/>
                                        <p:tgtEl>
                                          <p:spTgt spid="16396"/>
                                        </p:tgtEl>
                                      </p:cBhvr>
                                    </p:animEffect>
                                    <p:anim calcmode="lin" valueType="num">
                                      <p:cBhvr>
                                        <p:cTn id="54" dur="500" fill="hold"/>
                                        <p:tgtEl>
                                          <p:spTgt spid="16396"/>
                                        </p:tgtEl>
                                        <p:attrNameLst>
                                          <p:attrName>style.rotation</p:attrName>
                                        </p:attrNameLst>
                                      </p:cBhvr>
                                      <p:tavLst>
                                        <p:tav tm="0">
                                          <p:val>
                                            <p:fltVal val="720"/>
                                          </p:val>
                                        </p:tav>
                                        <p:tav tm="100000">
                                          <p:val>
                                            <p:fltVal val="0"/>
                                          </p:val>
                                        </p:tav>
                                      </p:tavLst>
                                    </p:anim>
                                    <p:anim calcmode="lin" valueType="num">
                                      <p:cBhvr>
                                        <p:cTn id="55" dur="500" fill="hold"/>
                                        <p:tgtEl>
                                          <p:spTgt spid="16396"/>
                                        </p:tgtEl>
                                        <p:attrNameLst>
                                          <p:attrName>ppt_h</p:attrName>
                                        </p:attrNameLst>
                                      </p:cBhvr>
                                      <p:tavLst>
                                        <p:tav tm="0">
                                          <p:val>
                                            <p:fltVal val="0"/>
                                          </p:val>
                                        </p:tav>
                                        <p:tav tm="100000">
                                          <p:val>
                                            <p:strVal val="#ppt_h"/>
                                          </p:val>
                                        </p:tav>
                                      </p:tavLst>
                                    </p:anim>
                                    <p:anim calcmode="lin" valueType="num">
                                      <p:cBhvr>
                                        <p:cTn id="56" dur="500" fill="hold"/>
                                        <p:tgtEl>
                                          <p:spTgt spid="16396"/>
                                        </p:tgtEl>
                                        <p:attrNameLst>
                                          <p:attrName>ppt_w</p:attrName>
                                        </p:attrNameLst>
                                      </p:cBhvr>
                                      <p:tavLst>
                                        <p:tav tm="0">
                                          <p:val>
                                            <p:fltVal val="0"/>
                                          </p:val>
                                        </p:tav>
                                        <p:tav tm="100000">
                                          <p:val>
                                            <p:strVal val="#ppt_w"/>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par>
                                <p:cTn id="62" presetID="22" presetClass="entr" presetSubtype="4"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down)">
                                      <p:cBhvr>
                                        <p:cTn id="64" dur="500"/>
                                        <p:tgtEl>
                                          <p:spTgt spid="3"/>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blinds(horizontal)">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blinds(horizontal)">
                                      <p:cBhvr>
                                        <p:cTn id="74" dur="500"/>
                                        <p:tgtEl>
                                          <p:spTgt spid="18"/>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linds(horizontal)">
                                      <p:cBhvr>
                                        <p:cTn id="77" dur="500"/>
                                        <p:tgtEl>
                                          <p:spTgt spid="16"/>
                                        </p:tgtEl>
                                      </p:cBhvr>
                                    </p:animEffect>
                                  </p:childTnLst>
                                </p:cTn>
                              </p:par>
                              <p:par>
                                <p:cTn id="78" presetID="3" presetClass="entr" presetSubtype="10" fill="hold" grpId="1"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blinds(horizontal)">
                                      <p:cBhvr>
                                        <p:cTn id="80" dur="500"/>
                                        <p:tgtEl>
                                          <p:spTgt spid="15"/>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blinds(horizontal)">
                                      <p:cBhvr>
                                        <p:cTn id="85" dur="500"/>
                                        <p:tgtEl>
                                          <p:spTgt spid="17"/>
                                        </p:tgtEl>
                                      </p:cBhvr>
                                    </p:animEffect>
                                  </p:childTnLst>
                                </p:cTn>
                              </p:par>
                            </p:childTnLst>
                          </p:cTn>
                        </p:par>
                        <p:par>
                          <p:cTn id="86" fill="hold">
                            <p:stCondLst>
                              <p:cond delay="500"/>
                            </p:stCondLst>
                            <p:childTnLst>
                              <p:par>
                                <p:cTn id="87" presetID="2" presetClass="entr" presetSubtype="4" fill="hold" nodeType="after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additive="base">
                                        <p:cTn id="89" dur="500" fill="hold"/>
                                        <p:tgtEl>
                                          <p:spTgt spid="14"/>
                                        </p:tgtEl>
                                        <p:attrNameLst>
                                          <p:attrName>ppt_x</p:attrName>
                                        </p:attrNameLst>
                                      </p:cBhvr>
                                      <p:tavLst>
                                        <p:tav tm="0">
                                          <p:val>
                                            <p:strVal val="#ppt_x"/>
                                          </p:val>
                                        </p:tav>
                                        <p:tav tm="100000">
                                          <p:val>
                                            <p:strVal val="#ppt_x"/>
                                          </p:val>
                                        </p:tav>
                                      </p:tavLst>
                                    </p:anim>
                                    <p:anim calcmode="lin" valueType="num">
                                      <p:cBhvr additive="base">
                                        <p:cTn id="9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7" presetClass="entr" presetSubtype="10" fill="hold" nodeType="click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p:cTn id="95" dur="500" fill="hold"/>
                                        <p:tgtEl>
                                          <p:spTgt spid="21"/>
                                        </p:tgtEl>
                                        <p:attrNameLst>
                                          <p:attrName>ppt_w</p:attrName>
                                        </p:attrNameLst>
                                      </p:cBhvr>
                                      <p:tavLst>
                                        <p:tav tm="0">
                                          <p:val>
                                            <p:fltVal val="0"/>
                                          </p:val>
                                        </p:tav>
                                        <p:tav tm="100000">
                                          <p:val>
                                            <p:strVal val="#ppt_w"/>
                                          </p:val>
                                        </p:tav>
                                      </p:tavLst>
                                    </p:anim>
                                    <p:anim calcmode="lin" valueType="num">
                                      <p:cBhvr>
                                        <p:cTn id="96"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17" presetClass="entr" presetSubtype="10" fill="hold" nodeType="click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p:cTn id="101" dur="500" fill="hold"/>
                                        <p:tgtEl>
                                          <p:spTgt spid="33"/>
                                        </p:tgtEl>
                                        <p:attrNameLst>
                                          <p:attrName>ppt_w</p:attrName>
                                        </p:attrNameLst>
                                      </p:cBhvr>
                                      <p:tavLst>
                                        <p:tav tm="0">
                                          <p:val>
                                            <p:fltVal val="0"/>
                                          </p:val>
                                        </p:tav>
                                        <p:tav tm="100000">
                                          <p:val>
                                            <p:strVal val="#ppt_w"/>
                                          </p:val>
                                        </p:tav>
                                      </p:tavLst>
                                    </p:anim>
                                    <p:anim calcmode="lin" valueType="num">
                                      <p:cBhvr>
                                        <p:cTn id="102" dur="500" fill="hold"/>
                                        <p:tgtEl>
                                          <p:spTgt spid="33"/>
                                        </p:tgtEl>
                                        <p:attrNameLst>
                                          <p:attrName>ppt_h</p:attrName>
                                        </p:attrNameLst>
                                      </p:cBhvr>
                                      <p:tavLst>
                                        <p:tav tm="0">
                                          <p:val>
                                            <p:strVal val="#ppt_h"/>
                                          </p:val>
                                        </p:tav>
                                        <p:tav tm="100000">
                                          <p:val>
                                            <p:strVal val="#ppt_h"/>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wipe(left)">
                                      <p:cBhvr>
                                        <p:cTn id="105" dur="500"/>
                                        <p:tgtEl>
                                          <p:spTgt spid="35"/>
                                        </p:tgtEl>
                                      </p:cBhvr>
                                    </p:animEffect>
                                  </p:childTnLst>
                                </p:cTn>
                              </p:par>
                              <p:par>
                                <p:cTn id="106" presetID="17" presetClass="entr" presetSubtype="10" fill="hold" nodeType="withEffect">
                                  <p:stCondLst>
                                    <p:cond delay="0"/>
                                  </p:stCondLst>
                                  <p:childTnLst>
                                    <p:set>
                                      <p:cBhvr>
                                        <p:cTn id="107" dur="1" fill="hold">
                                          <p:stCondLst>
                                            <p:cond delay="0"/>
                                          </p:stCondLst>
                                        </p:cTn>
                                        <p:tgtEl>
                                          <p:spTgt spid="34"/>
                                        </p:tgtEl>
                                        <p:attrNameLst>
                                          <p:attrName>style.visibility</p:attrName>
                                        </p:attrNameLst>
                                      </p:cBhvr>
                                      <p:to>
                                        <p:strVal val="visible"/>
                                      </p:to>
                                    </p:set>
                                    <p:anim calcmode="lin" valueType="num">
                                      <p:cBhvr>
                                        <p:cTn id="108" dur="500" fill="hold"/>
                                        <p:tgtEl>
                                          <p:spTgt spid="34"/>
                                        </p:tgtEl>
                                        <p:attrNameLst>
                                          <p:attrName>ppt_w</p:attrName>
                                        </p:attrNameLst>
                                      </p:cBhvr>
                                      <p:tavLst>
                                        <p:tav tm="0">
                                          <p:val>
                                            <p:fltVal val="0"/>
                                          </p:val>
                                        </p:tav>
                                        <p:tav tm="100000">
                                          <p:val>
                                            <p:strVal val="#ppt_w"/>
                                          </p:val>
                                        </p:tav>
                                      </p:tavLst>
                                    </p:anim>
                                    <p:anim calcmode="lin" valueType="num">
                                      <p:cBhvr>
                                        <p:cTn id="109" dur="500" fill="hold"/>
                                        <p:tgtEl>
                                          <p:spTgt spid="34"/>
                                        </p:tgtEl>
                                        <p:attrNameLst>
                                          <p:attrName>ppt_h</p:attrName>
                                        </p:attrNameLst>
                                      </p:cBhvr>
                                      <p:tavLst>
                                        <p:tav tm="0">
                                          <p:val>
                                            <p:strVal val="#ppt_h"/>
                                          </p:val>
                                        </p:tav>
                                        <p:tav tm="100000">
                                          <p:val>
                                            <p:strVal val="#ppt_h"/>
                                          </p:val>
                                        </p:tav>
                                      </p:tavLst>
                                    </p:anim>
                                  </p:childTnLst>
                                </p:cTn>
                              </p:par>
                              <p:par>
                                <p:cTn id="110" presetID="22" presetClass="entr" presetSubtype="2" fill="hold" grpId="0" nodeType="with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wipe(right)">
                                      <p:cBhvr>
                                        <p:cTn id="112" dur="500"/>
                                        <p:tgtEl>
                                          <p:spTgt spid="36"/>
                                        </p:tgtEl>
                                      </p:cBhvr>
                                    </p:animEffect>
                                  </p:childTnLst>
                                </p:cTn>
                              </p:par>
                              <p:par>
                                <p:cTn id="113" presetID="17" presetClass="entr" presetSubtype="10" fill="hold" nodeType="withEffect">
                                  <p:stCondLst>
                                    <p:cond delay="0"/>
                                  </p:stCondLst>
                                  <p:childTnLst>
                                    <p:set>
                                      <p:cBhvr>
                                        <p:cTn id="114" dur="1" fill="hold">
                                          <p:stCondLst>
                                            <p:cond delay="0"/>
                                          </p:stCondLst>
                                        </p:cTn>
                                        <p:tgtEl>
                                          <p:spTgt spid="32"/>
                                        </p:tgtEl>
                                        <p:attrNameLst>
                                          <p:attrName>style.visibility</p:attrName>
                                        </p:attrNameLst>
                                      </p:cBhvr>
                                      <p:to>
                                        <p:strVal val="visible"/>
                                      </p:to>
                                    </p:set>
                                    <p:anim calcmode="lin" valueType="num">
                                      <p:cBhvr>
                                        <p:cTn id="115" dur="500" fill="hold"/>
                                        <p:tgtEl>
                                          <p:spTgt spid="32"/>
                                        </p:tgtEl>
                                        <p:attrNameLst>
                                          <p:attrName>ppt_w</p:attrName>
                                        </p:attrNameLst>
                                      </p:cBhvr>
                                      <p:tavLst>
                                        <p:tav tm="0">
                                          <p:val>
                                            <p:fltVal val="0"/>
                                          </p:val>
                                        </p:tav>
                                        <p:tav tm="100000">
                                          <p:val>
                                            <p:strVal val="#ppt_w"/>
                                          </p:val>
                                        </p:tav>
                                      </p:tavLst>
                                    </p:anim>
                                    <p:anim calcmode="lin" valueType="num">
                                      <p:cBhvr>
                                        <p:cTn id="116" dur="500" fill="hold"/>
                                        <p:tgtEl>
                                          <p:spTgt spid="32"/>
                                        </p:tgtEl>
                                        <p:attrNameLst>
                                          <p:attrName>ppt_h</p:attrName>
                                        </p:attrNameLst>
                                      </p:cBhvr>
                                      <p:tavLst>
                                        <p:tav tm="0">
                                          <p:val>
                                            <p:strVal val="#ppt_h"/>
                                          </p:val>
                                        </p:tav>
                                        <p:tav tm="100000">
                                          <p:val>
                                            <p:strVal val="#ppt_h"/>
                                          </p:val>
                                        </p:tav>
                                      </p:tavLst>
                                    </p:anim>
                                  </p:childTnLst>
                                </p:cTn>
                              </p:par>
                              <p:par>
                                <p:cTn id="117" presetID="22" presetClass="entr" presetSubtype="1" fill="hold" grpId="0" nodeType="with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wipe(up)">
                                      <p:cBhvr>
                                        <p:cTn id="119" dur="500"/>
                                        <p:tgtEl>
                                          <p:spTgt spid="37"/>
                                        </p:tgtEl>
                                      </p:cBhvr>
                                    </p:animEffect>
                                  </p:childTnLst>
                                </p:cTn>
                              </p:par>
                            </p:childTnLst>
                          </p:cTn>
                        </p:par>
                      </p:childTnLst>
                    </p:cTn>
                  </p:par>
                  <p:par>
                    <p:cTn id="120" fill="hold">
                      <p:stCondLst>
                        <p:cond delay="indefinite"/>
                      </p:stCondLst>
                      <p:childTnLst>
                        <p:par>
                          <p:cTn id="121" fill="hold">
                            <p:stCondLst>
                              <p:cond delay="0"/>
                            </p:stCondLst>
                            <p:childTnLst>
                              <p:par>
                                <p:cTn id="122" presetID="17" presetClass="entr" presetSubtype="10" fill="hold" nodeType="clickEffect">
                                  <p:stCondLst>
                                    <p:cond delay="0"/>
                                  </p:stCondLst>
                                  <p:childTnLst>
                                    <p:set>
                                      <p:cBhvr>
                                        <p:cTn id="123" dur="1" fill="hold">
                                          <p:stCondLst>
                                            <p:cond delay="0"/>
                                          </p:stCondLst>
                                        </p:cTn>
                                        <p:tgtEl>
                                          <p:spTgt spid="38"/>
                                        </p:tgtEl>
                                        <p:attrNameLst>
                                          <p:attrName>style.visibility</p:attrName>
                                        </p:attrNameLst>
                                      </p:cBhvr>
                                      <p:to>
                                        <p:strVal val="visible"/>
                                      </p:to>
                                    </p:set>
                                    <p:anim calcmode="lin" valueType="num">
                                      <p:cBhvr>
                                        <p:cTn id="124" dur="500" fill="hold"/>
                                        <p:tgtEl>
                                          <p:spTgt spid="38"/>
                                        </p:tgtEl>
                                        <p:attrNameLst>
                                          <p:attrName>ppt_w</p:attrName>
                                        </p:attrNameLst>
                                      </p:cBhvr>
                                      <p:tavLst>
                                        <p:tav tm="0">
                                          <p:val>
                                            <p:fltVal val="0"/>
                                          </p:val>
                                        </p:tav>
                                        <p:tav tm="100000">
                                          <p:val>
                                            <p:strVal val="#ppt_w"/>
                                          </p:val>
                                        </p:tav>
                                      </p:tavLst>
                                    </p:anim>
                                    <p:anim calcmode="lin" valueType="num">
                                      <p:cBhvr>
                                        <p:cTn id="125" dur="500" fill="hold"/>
                                        <p:tgtEl>
                                          <p:spTgt spid="38"/>
                                        </p:tgtEl>
                                        <p:attrNameLst>
                                          <p:attrName>ppt_h</p:attrName>
                                        </p:attrNameLst>
                                      </p:cBhvr>
                                      <p:tavLst>
                                        <p:tav tm="0">
                                          <p:val>
                                            <p:strVal val="#ppt_h"/>
                                          </p:val>
                                        </p:tav>
                                        <p:tav tm="100000">
                                          <p:val>
                                            <p:strVal val="#ppt_h"/>
                                          </p:val>
                                        </p:tav>
                                      </p:tavLst>
                                    </p:anim>
                                  </p:childTnLst>
                                </p:cTn>
                              </p:par>
                              <p:par>
                                <p:cTn id="126" presetID="22" presetClass="entr" presetSubtype="4" fill="hold"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wipe(down)">
                                      <p:cBhvr>
                                        <p:cTn id="128" dur="500"/>
                                        <p:tgtEl>
                                          <p:spTgt spid="39"/>
                                        </p:tgtEl>
                                      </p:cBhvr>
                                    </p:animEffect>
                                  </p:childTnLst>
                                </p:cTn>
                              </p:par>
                              <p:par>
                                <p:cTn id="129" presetID="22" presetClass="entr" presetSubtype="4" fill="hold" nodeType="withEffect">
                                  <p:stCondLst>
                                    <p:cond delay="0"/>
                                  </p:stCondLst>
                                  <p:childTnLst>
                                    <p:set>
                                      <p:cBhvr>
                                        <p:cTn id="130" dur="1" fill="hold">
                                          <p:stCondLst>
                                            <p:cond delay="0"/>
                                          </p:stCondLst>
                                        </p:cTn>
                                        <p:tgtEl>
                                          <p:spTgt spid="40"/>
                                        </p:tgtEl>
                                        <p:attrNameLst>
                                          <p:attrName>style.visibility</p:attrName>
                                        </p:attrNameLst>
                                      </p:cBhvr>
                                      <p:to>
                                        <p:strVal val="visible"/>
                                      </p:to>
                                    </p:set>
                                    <p:animEffect transition="in" filter="wipe(down)">
                                      <p:cBhvr>
                                        <p:cTn id="131" dur="500"/>
                                        <p:tgtEl>
                                          <p:spTgt spid="40"/>
                                        </p:tgtEl>
                                      </p:cBhvr>
                                    </p:animEffect>
                                  </p:childTnLst>
                                </p:cTn>
                              </p:par>
                              <p:par>
                                <p:cTn id="132" presetID="17" presetClass="entr" presetSubtype="10"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 calcmode="lin" valueType="num">
                                      <p:cBhvr>
                                        <p:cTn id="134" dur="500" fill="hold"/>
                                        <p:tgtEl>
                                          <p:spTgt spid="41"/>
                                        </p:tgtEl>
                                        <p:attrNameLst>
                                          <p:attrName>ppt_w</p:attrName>
                                        </p:attrNameLst>
                                      </p:cBhvr>
                                      <p:tavLst>
                                        <p:tav tm="0">
                                          <p:val>
                                            <p:fltVal val="0"/>
                                          </p:val>
                                        </p:tav>
                                        <p:tav tm="100000">
                                          <p:val>
                                            <p:strVal val="#ppt_w"/>
                                          </p:val>
                                        </p:tav>
                                      </p:tavLst>
                                    </p:anim>
                                    <p:anim calcmode="lin" valueType="num">
                                      <p:cBhvr>
                                        <p:cTn id="135" dur="500" fill="hold"/>
                                        <p:tgtEl>
                                          <p:spTgt spid="41"/>
                                        </p:tgtEl>
                                        <p:attrNameLst>
                                          <p:attrName>ppt_h</p:attrName>
                                        </p:attrNameLst>
                                      </p:cBhvr>
                                      <p:tavLst>
                                        <p:tav tm="0">
                                          <p:val>
                                            <p:strVal val="#ppt_h"/>
                                          </p:val>
                                        </p:tav>
                                        <p:tav tm="100000">
                                          <p:val>
                                            <p:strVal val="#ppt_h"/>
                                          </p:val>
                                        </p:tav>
                                      </p:tavLst>
                                    </p:anim>
                                  </p:childTnLst>
                                </p:cTn>
                              </p:par>
                            </p:childTnLst>
                          </p:cTn>
                        </p:par>
                      </p:childTnLst>
                    </p:cTn>
                  </p:par>
                  <p:par>
                    <p:cTn id="136" fill="hold">
                      <p:stCondLst>
                        <p:cond delay="indefinite"/>
                      </p:stCondLst>
                      <p:childTnLst>
                        <p:par>
                          <p:cTn id="137" fill="hold">
                            <p:stCondLst>
                              <p:cond delay="0"/>
                            </p:stCondLst>
                            <p:childTnLst>
                              <p:par>
                                <p:cTn id="138" presetID="35" presetClass="entr" presetSubtype="0" fill="hold" grpId="0" nodeType="clickEffect">
                                  <p:stCondLst>
                                    <p:cond delay="0"/>
                                  </p:stCondLst>
                                  <p:childTnLst>
                                    <p:set>
                                      <p:cBhvr>
                                        <p:cTn id="139" dur="500" fill="hold">
                                          <p:stCondLst>
                                            <p:cond delay="0"/>
                                          </p:stCondLst>
                                        </p:cTn>
                                        <p:tgtEl>
                                          <p:spTgt spid="42"/>
                                        </p:tgtEl>
                                        <p:attrNameLst>
                                          <p:attrName>style.visibility</p:attrName>
                                        </p:attrNameLst>
                                      </p:cBhvr>
                                      <p:to>
                                        <p:strVal val="visible"/>
                                      </p:to>
                                    </p:set>
                                    <p:animEffect transition="in" filter="fade">
                                      <p:cBhvr>
                                        <p:cTn id="140" dur="500"/>
                                        <p:tgtEl>
                                          <p:spTgt spid="42"/>
                                        </p:tgtEl>
                                      </p:cBhvr>
                                    </p:animEffect>
                                    <p:anim calcmode="lin" valueType="num">
                                      <p:cBhvr>
                                        <p:cTn id="141" dur="500" fill="hold"/>
                                        <p:tgtEl>
                                          <p:spTgt spid="42"/>
                                        </p:tgtEl>
                                        <p:attrNameLst>
                                          <p:attrName>style.rotation</p:attrName>
                                        </p:attrNameLst>
                                      </p:cBhvr>
                                      <p:tavLst>
                                        <p:tav tm="0">
                                          <p:val>
                                            <p:fltVal val="720"/>
                                          </p:val>
                                        </p:tav>
                                        <p:tav tm="100000">
                                          <p:val>
                                            <p:fltVal val="0"/>
                                          </p:val>
                                        </p:tav>
                                      </p:tavLst>
                                    </p:anim>
                                    <p:anim calcmode="lin" valueType="num">
                                      <p:cBhvr>
                                        <p:cTn id="142" dur="500" fill="hold"/>
                                        <p:tgtEl>
                                          <p:spTgt spid="42"/>
                                        </p:tgtEl>
                                        <p:attrNameLst>
                                          <p:attrName>ppt_h</p:attrName>
                                        </p:attrNameLst>
                                      </p:cBhvr>
                                      <p:tavLst>
                                        <p:tav tm="0">
                                          <p:val>
                                            <p:fltVal val="0"/>
                                          </p:val>
                                        </p:tav>
                                        <p:tav tm="100000">
                                          <p:val>
                                            <p:strVal val="#ppt_h"/>
                                          </p:val>
                                        </p:tav>
                                      </p:tavLst>
                                    </p:anim>
                                    <p:anim calcmode="lin" valueType="num">
                                      <p:cBhvr>
                                        <p:cTn id="143" dur="500" fill="hold"/>
                                        <p:tgtEl>
                                          <p:spTgt spid="4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7" grpId="0"/>
      <p:bldP spid="16398" grpId="0"/>
      <p:bldP spid="16399" grpId="0"/>
      <p:bldP spid="16400" grpId="1"/>
      <p:bldP spid="16452" grpId="0"/>
      <p:bldP spid="16453" grpId="0"/>
      <p:bldP spid="16454" grpId="0"/>
      <p:bldP spid="15" grpId="1"/>
      <p:bldP spid="16" grpId="0"/>
      <p:bldP spid="17" grpId="0"/>
      <p:bldP spid="18" grpId="0"/>
      <p:bldP spid="19" grpId="0"/>
      <p:bldP spid="20" grpId="0"/>
      <p:bldP spid="35" grpId="0"/>
      <p:bldP spid="36" grpId="0"/>
      <p:bldP spid="37" grpId="0"/>
      <p:bldP spid="41" grpId="0"/>
      <p:bldP spid="42" grpId="0"/>
      <p:bldP spid="16396"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18433"/>
          <p:cNvGrpSpPr/>
          <p:nvPr>
            <p:custDataLst>
              <p:tags r:id="rId1"/>
            </p:custDataLst>
          </p:nvPr>
        </p:nvGrpSpPr>
        <p:grpSpPr>
          <a:xfrm>
            <a:off x="1766570" y="4231005"/>
            <a:ext cx="2895600" cy="2057400"/>
            <a:chOff x="0" y="0"/>
            <a:chExt cx="1824" cy="1296"/>
          </a:xfrm>
        </p:grpSpPr>
        <p:sp>
          <p:nvSpPr>
            <p:cNvPr id="18435" name="直接连接符 18434"/>
            <p:cNvSpPr/>
            <p:nvPr>
              <p:custDataLst>
                <p:tags r:id="rId2"/>
              </p:custDataLst>
            </p:nvPr>
          </p:nvSpPr>
          <p:spPr>
            <a:xfrm>
              <a:off x="240" y="816"/>
              <a:ext cx="1344" cy="0"/>
            </a:xfrm>
            <a:prstGeom prst="line">
              <a:avLst/>
            </a:prstGeom>
            <a:ln w="38100" cap="flat" cmpd="sng">
              <a:solidFill>
                <a:srgbClr val="0000FF"/>
              </a:solidFill>
              <a:prstDash val="dash"/>
              <a:headEnd type="none" w="med" len="med"/>
              <a:tailEnd type="none" w="med" len="med"/>
            </a:ln>
          </p:spPr>
          <p:txBody>
            <a:bodyPr/>
            <a:lstStyle/>
            <a:p/>
          </p:txBody>
        </p:sp>
        <p:sp>
          <p:nvSpPr>
            <p:cNvPr id="18436" name="椭圆 18435"/>
            <p:cNvSpPr/>
            <p:nvPr>
              <p:custDataLst>
                <p:tags r:id="rId3"/>
              </p:custDataLst>
            </p:nvPr>
          </p:nvSpPr>
          <p:spPr>
            <a:xfrm>
              <a:off x="528" y="0"/>
              <a:ext cx="480" cy="480"/>
            </a:xfrm>
            <a:prstGeom prst="ellipse">
              <a:avLst/>
            </a:prstGeom>
            <a:gradFill rotWithShape="0">
              <a:gsLst>
                <a:gs pos="0">
                  <a:srgbClr val="0000FF"/>
                </a:gs>
                <a:gs pos="100000">
                  <a:srgbClr val="0000FF">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37" name="椭圆 18436"/>
            <p:cNvSpPr/>
            <p:nvPr>
              <p:custDataLst>
                <p:tags r:id="rId4"/>
              </p:custDataLst>
            </p:nvPr>
          </p:nvSpPr>
          <p:spPr>
            <a:xfrm>
              <a:off x="0" y="672"/>
              <a:ext cx="240" cy="240"/>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38" name="椭圆 18437"/>
            <p:cNvSpPr/>
            <p:nvPr>
              <p:custDataLst>
                <p:tags r:id="rId5"/>
              </p:custDataLst>
            </p:nvPr>
          </p:nvSpPr>
          <p:spPr>
            <a:xfrm>
              <a:off x="480" y="1056"/>
              <a:ext cx="240" cy="240"/>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39" name="椭圆 18438"/>
            <p:cNvSpPr/>
            <p:nvPr>
              <p:custDataLst>
                <p:tags r:id="rId6"/>
              </p:custDataLst>
            </p:nvPr>
          </p:nvSpPr>
          <p:spPr>
            <a:xfrm>
              <a:off x="1584" y="672"/>
              <a:ext cx="240" cy="240"/>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40" name="直接连接符 18439"/>
            <p:cNvSpPr/>
            <p:nvPr>
              <p:custDataLst>
                <p:tags r:id="rId7"/>
              </p:custDataLst>
            </p:nvPr>
          </p:nvSpPr>
          <p:spPr>
            <a:xfrm flipH="1">
              <a:off x="144" y="336"/>
              <a:ext cx="384" cy="384"/>
            </a:xfrm>
            <a:prstGeom prst="line">
              <a:avLst/>
            </a:prstGeom>
            <a:ln w="76200" cap="flat" cmpd="sng">
              <a:solidFill>
                <a:srgbClr val="0000FF"/>
              </a:solidFill>
              <a:prstDash val="solid"/>
              <a:headEnd type="none" w="med" len="med"/>
              <a:tailEnd type="none" w="med" len="med"/>
            </a:ln>
          </p:spPr>
          <p:txBody>
            <a:bodyPr/>
            <a:lstStyle/>
            <a:p/>
          </p:txBody>
        </p:sp>
        <p:sp>
          <p:nvSpPr>
            <p:cNvPr id="18441" name="直接连接符 18440"/>
            <p:cNvSpPr/>
            <p:nvPr>
              <p:custDataLst>
                <p:tags r:id="rId8"/>
              </p:custDataLst>
            </p:nvPr>
          </p:nvSpPr>
          <p:spPr>
            <a:xfrm>
              <a:off x="1008" y="336"/>
              <a:ext cx="624" cy="384"/>
            </a:xfrm>
            <a:prstGeom prst="line">
              <a:avLst/>
            </a:prstGeom>
            <a:ln w="76200" cap="flat" cmpd="sng">
              <a:solidFill>
                <a:srgbClr val="0000FF"/>
              </a:solidFill>
              <a:prstDash val="solid"/>
              <a:headEnd type="none" w="med" len="med"/>
              <a:tailEnd type="none" w="med" len="med"/>
            </a:ln>
          </p:spPr>
          <p:txBody>
            <a:bodyPr/>
            <a:lstStyle/>
            <a:p/>
          </p:txBody>
        </p:sp>
        <p:sp>
          <p:nvSpPr>
            <p:cNvPr id="18442" name="直接连接符 18441"/>
            <p:cNvSpPr/>
            <p:nvPr>
              <p:custDataLst>
                <p:tags r:id="rId9"/>
              </p:custDataLst>
            </p:nvPr>
          </p:nvSpPr>
          <p:spPr>
            <a:xfrm flipH="1">
              <a:off x="624" y="432"/>
              <a:ext cx="96" cy="624"/>
            </a:xfrm>
            <a:prstGeom prst="line">
              <a:avLst/>
            </a:prstGeom>
            <a:ln w="76200" cap="flat" cmpd="sng">
              <a:solidFill>
                <a:srgbClr val="0000FF"/>
              </a:solidFill>
              <a:prstDash val="solid"/>
              <a:headEnd type="none" w="med" len="med"/>
              <a:tailEnd type="none" w="med" len="med"/>
            </a:ln>
          </p:spPr>
          <p:txBody>
            <a:bodyPr/>
            <a:lstStyle/>
            <a:p/>
          </p:txBody>
        </p:sp>
        <p:sp>
          <p:nvSpPr>
            <p:cNvPr id="18443" name="直接连接符 18442"/>
            <p:cNvSpPr/>
            <p:nvPr>
              <p:custDataLst>
                <p:tags r:id="rId10"/>
              </p:custDataLst>
            </p:nvPr>
          </p:nvSpPr>
          <p:spPr>
            <a:xfrm>
              <a:off x="192" y="864"/>
              <a:ext cx="336" cy="240"/>
            </a:xfrm>
            <a:prstGeom prst="line">
              <a:avLst/>
            </a:prstGeom>
            <a:ln w="38100" cap="flat" cmpd="sng">
              <a:solidFill>
                <a:srgbClr val="0000FF"/>
              </a:solidFill>
              <a:prstDash val="dash"/>
              <a:headEnd type="none" w="med" len="med"/>
              <a:tailEnd type="none" w="med" len="med"/>
            </a:ln>
          </p:spPr>
          <p:txBody>
            <a:bodyPr/>
            <a:lstStyle/>
            <a:p/>
          </p:txBody>
        </p:sp>
        <p:sp>
          <p:nvSpPr>
            <p:cNvPr id="18444" name="直接连接符 18443"/>
            <p:cNvSpPr/>
            <p:nvPr>
              <p:custDataLst>
                <p:tags r:id="rId11"/>
              </p:custDataLst>
            </p:nvPr>
          </p:nvSpPr>
          <p:spPr>
            <a:xfrm flipH="1">
              <a:off x="720" y="864"/>
              <a:ext cx="912" cy="336"/>
            </a:xfrm>
            <a:prstGeom prst="line">
              <a:avLst/>
            </a:prstGeom>
            <a:ln w="38100" cap="flat" cmpd="sng">
              <a:solidFill>
                <a:srgbClr val="0000FF"/>
              </a:solidFill>
              <a:prstDash val="dash"/>
              <a:headEnd type="none" w="med" len="med"/>
              <a:tailEnd type="none" w="med" len="med"/>
            </a:ln>
          </p:spPr>
          <p:txBody>
            <a:bodyPr/>
            <a:lstStyle/>
            <a:p/>
          </p:txBody>
        </p:sp>
      </p:grpSp>
      <p:grpSp>
        <p:nvGrpSpPr>
          <p:cNvPr id="18445" name="组合 18444"/>
          <p:cNvGrpSpPr/>
          <p:nvPr>
            <p:custDataLst>
              <p:tags r:id="rId12"/>
            </p:custDataLst>
          </p:nvPr>
        </p:nvGrpSpPr>
        <p:grpSpPr>
          <a:xfrm>
            <a:off x="1476375" y="692150"/>
            <a:ext cx="2590800" cy="1524000"/>
            <a:chOff x="0" y="0"/>
            <a:chExt cx="1632" cy="960"/>
          </a:xfrm>
        </p:grpSpPr>
        <p:sp>
          <p:nvSpPr>
            <p:cNvPr id="18446" name="椭圆 18445"/>
            <p:cNvSpPr/>
            <p:nvPr>
              <p:custDataLst>
                <p:tags r:id="rId13"/>
              </p:custDataLst>
            </p:nvPr>
          </p:nvSpPr>
          <p:spPr>
            <a:xfrm>
              <a:off x="528" y="0"/>
              <a:ext cx="528" cy="528"/>
            </a:xfrm>
            <a:prstGeom prst="ellipse">
              <a:avLst/>
            </a:prstGeom>
            <a:gradFill rotWithShape="0">
              <a:gsLst>
                <a:gs pos="0">
                  <a:srgbClr val="CC00CC"/>
                </a:gs>
                <a:gs pos="100000">
                  <a:srgbClr val="CC00CC">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47" name="椭圆 18446"/>
            <p:cNvSpPr/>
            <p:nvPr>
              <p:custDataLst>
                <p:tags r:id="rId14"/>
              </p:custDataLst>
            </p:nvPr>
          </p:nvSpPr>
          <p:spPr>
            <a:xfrm>
              <a:off x="0" y="768"/>
              <a:ext cx="192" cy="192"/>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48" name="椭圆 18447"/>
            <p:cNvSpPr/>
            <p:nvPr>
              <p:custDataLst>
                <p:tags r:id="rId15"/>
              </p:custDataLst>
            </p:nvPr>
          </p:nvSpPr>
          <p:spPr>
            <a:xfrm>
              <a:off x="1440" y="768"/>
              <a:ext cx="192" cy="192"/>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49" name="直接连接符 18448"/>
            <p:cNvSpPr/>
            <p:nvPr>
              <p:custDataLst>
                <p:tags r:id="rId16"/>
              </p:custDataLst>
            </p:nvPr>
          </p:nvSpPr>
          <p:spPr>
            <a:xfrm flipH="1">
              <a:off x="528" y="336"/>
              <a:ext cx="0" cy="0"/>
            </a:xfrm>
            <a:prstGeom prst="line">
              <a:avLst/>
            </a:prstGeom>
            <a:ln w="9525" cap="flat" cmpd="sng">
              <a:solidFill>
                <a:schemeClr val="tx1"/>
              </a:solidFill>
              <a:prstDash val="solid"/>
              <a:headEnd type="none" w="med" len="med"/>
              <a:tailEnd type="none" w="med" len="med"/>
            </a:ln>
          </p:spPr>
          <p:txBody>
            <a:bodyPr/>
            <a:lstStyle/>
            <a:p/>
          </p:txBody>
        </p:sp>
        <p:sp>
          <p:nvSpPr>
            <p:cNvPr id="18450" name="直接连接符 18449"/>
            <p:cNvSpPr/>
            <p:nvPr>
              <p:custDataLst>
                <p:tags r:id="rId17"/>
              </p:custDataLst>
            </p:nvPr>
          </p:nvSpPr>
          <p:spPr>
            <a:xfrm rot="-17040000" flipH="1">
              <a:off x="992" y="397"/>
              <a:ext cx="480" cy="384"/>
            </a:xfrm>
            <a:prstGeom prst="line">
              <a:avLst/>
            </a:prstGeom>
            <a:ln w="76200" cap="flat" cmpd="sng">
              <a:solidFill>
                <a:srgbClr val="33CCCC"/>
              </a:solidFill>
              <a:prstDash val="solid"/>
              <a:headEnd type="none" w="med" len="med"/>
              <a:tailEnd type="none" w="med" len="med"/>
            </a:ln>
          </p:spPr>
          <p:txBody>
            <a:bodyPr/>
            <a:lstStyle/>
            <a:p/>
          </p:txBody>
        </p:sp>
        <p:sp>
          <p:nvSpPr>
            <p:cNvPr id="18451" name="直接连接符 18450"/>
            <p:cNvSpPr/>
            <p:nvPr>
              <p:custDataLst>
                <p:tags r:id="rId18"/>
              </p:custDataLst>
            </p:nvPr>
          </p:nvSpPr>
          <p:spPr>
            <a:xfrm rot="4560000">
              <a:off x="190" y="330"/>
              <a:ext cx="267" cy="480"/>
            </a:xfrm>
            <a:prstGeom prst="line">
              <a:avLst/>
            </a:prstGeom>
            <a:ln w="76200" cap="flat" cmpd="sng">
              <a:solidFill>
                <a:srgbClr val="33CCCC"/>
              </a:solidFill>
              <a:prstDash val="solid"/>
              <a:headEnd type="none" w="med" len="med"/>
              <a:tailEnd type="none" w="med" len="med"/>
            </a:ln>
          </p:spPr>
          <p:txBody>
            <a:bodyPr/>
            <a:lstStyle/>
            <a:p/>
          </p:txBody>
        </p:sp>
      </p:grpSp>
      <p:grpSp>
        <p:nvGrpSpPr>
          <p:cNvPr id="18452" name="组合 18451"/>
          <p:cNvGrpSpPr/>
          <p:nvPr>
            <p:custDataLst>
              <p:tags r:id="rId19"/>
            </p:custDataLst>
          </p:nvPr>
        </p:nvGrpSpPr>
        <p:grpSpPr>
          <a:xfrm>
            <a:off x="1781175" y="1911350"/>
            <a:ext cx="1981200" cy="304800"/>
            <a:chOff x="0" y="0"/>
            <a:chExt cx="1248" cy="192"/>
          </a:xfrm>
        </p:grpSpPr>
        <p:sp>
          <p:nvSpPr>
            <p:cNvPr id="18453" name="直接连接符 18452"/>
            <p:cNvSpPr/>
            <p:nvPr>
              <p:custDataLst>
                <p:tags r:id="rId20"/>
              </p:custDataLst>
            </p:nvPr>
          </p:nvSpPr>
          <p:spPr>
            <a:xfrm>
              <a:off x="0" y="96"/>
              <a:ext cx="1248" cy="0"/>
            </a:xfrm>
            <a:prstGeom prst="line">
              <a:avLst/>
            </a:prstGeom>
            <a:ln w="57150" cap="flat" cmpd="sng">
              <a:solidFill>
                <a:srgbClr val="0000FF"/>
              </a:solidFill>
              <a:prstDash val="solid"/>
              <a:headEnd type="none" w="med" len="med"/>
              <a:tailEnd type="none" w="med" len="med"/>
            </a:ln>
          </p:spPr>
          <p:txBody>
            <a:bodyPr/>
            <a:lstStyle/>
            <a:p/>
          </p:txBody>
        </p:sp>
        <p:sp>
          <p:nvSpPr>
            <p:cNvPr id="18454" name="流程图: 联系 18453"/>
            <p:cNvSpPr/>
            <p:nvPr>
              <p:custDataLst>
                <p:tags r:id="rId21"/>
              </p:custDataLst>
            </p:nvPr>
          </p:nvSpPr>
          <p:spPr>
            <a:xfrm>
              <a:off x="528" y="0"/>
              <a:ext cx="192" cy="192"/>
            </a:xfrm>
            <a:prstGeom prst="flowChartConnector">
              <a:avLst/>
            </a:prstGeom>
            <a:solidFill>
              <a:srgbClr val="FF0000"/>
            </a:solidFill>
            <a:ln w="9525" cap="flat" cmpd="sng">
              <a:solidFill>
                <a:schemeClr val="tx1"/>
              </a:solidFill>
              <a:prstDash val="solid"/>
              <a:headEnd type="none" w="med" len="med"/>
              <a:tailEnd type="none" w="med" len="med"/>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grpSp>
      <p:grpSp>
        <p:nvGrpSpPr>
          <p:cNvPr id="18455" name="组合 18454"/>
          <p:cNvGrpSpPr/>
          <p:nvPr>
            <p:custDataLst>
              <p:tags r:id="rId22"/>
            </p:custDataLst>
          </p:nvPr>
        </p:nvGrpSpPr>
        <p:grpSpPr>
          <a:xfrm>
            <a:off x="2147570" y="5526405"/>
            <a:ext cx="2133600" cy="457200"/>
            <a:chOff x="0" y="0"/>
            <a:chExt cx="1344" cy="288"/>
          </a:xfrm>
        </p:grpSpPr>
        <p:sp>
          <p:nvSpPr>
            <p:cNvPr id="18456" name="流程图: 联系 18455"/>
            <p:cNvSpPr/>
            <p:nvPr>
              <p:custDataLst>
                <p:tags r:id="rId23"/>
              </p:custDataLst>
            </p:nvPr>
          </p:nvSpPr>
          <p:spPr>
            <a:xfrm rot="4592070">
              <a:off x="552" y="24"/>
              <a:ext cx="144" cy="192"/>
            </a:xfrm>
            <a:prstGeom prst="flowChartConnector">
              <a:avLst/>
            </a:prstGeom>
            <a:solidFill>
              <a:srgbClr val="FF0000"/>
            </a:solidFill>
            <a:ln w="9525" cap="flat" cmpd="sng">
              <a:solidFill>
                <a:srgbClr val="0000FF"/>
              </a:solidFill>
              <a:prstDash val="solid"/>
              <a:headEnd type="none" w="med" len="med"/>
              <a:tailEnd type="none" w="med" len="med"/>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grpSp>
          <p:nvGrpSpPr>
            <p:cNvPr id="18457" name="组合 18456"/>
            <p:cNvGrpSpPr/>
            <p:nvPr>
              <p:custDataLst>
                <p:tags r:id="rId24"/>
              </p:custDataLst>
            </p:nvPr>
          </p:nvGrpSpPr>
          <p:grpSpPr>
            <a:xfrm>
              <a:off x="0" y="0"/>
              <a:ext cx="1344" cy="288"/>
              <a:chOff x="0" y="0"/>
              <a:chExt cx="1344" cy="288"/>
            </a:xfrm>
          </p:grpSpPr>
          <p:sp>
            <p:nvSpPr>
              <p:cNvPr id="18458" name="直接连接符 18457"/>
              <p:cNvSpPr/>
              <p:nvPr>
                <p:custDataLst>
                  <p:tags r:id="rId25"/>
                </p:custDataLst>
              </p:nvPr>
            </p:nvSpPr>
            <p:spPr>
              <a:xfrm>
                <a:off x="0" y="0"/>
                <a:ext cx="624" cy="96"/>
              </a:xfrm>
              <a:prstGeom prst="line">
                <a:avLst/>
              </a:prstGeom>
              <a:ln w="38100" cap="flat" cmpd="sng">
                <a:solidFill>
                  <a:srgbClr val="0000FF"/>
                </a:solidFill>
                <a:prstDash val="solid"/>
                <a:headEnd type="none" w="med" len="med"/>
                <a:tailEnd type="none" w="med" len="med"/>
              </a:ln>
            </p:spPr>
            <p:txBody>
              <a:bodyPr/>
              <a:lstStyle/>
              <a:p/>
            </p:txBody>
          </p:sp>
          <p:sp>
            <p:nvSpPr>
              <p:cNvPr id="18459" name="直接连接符 18458"/>
              <p:cNvSpPr/>
              <p:nvPr>
                <p:custDataLst>
                  <p:tags r:id="rId26"/>
                </p:custDataLst>
              </p:nvPr>
            </p:nvSpPr>
            <p:spPr>
              <a:xfrm flipV="1">
                <a:off x="432" y="96"/>
                <a:ext cx="192" cy="192"/>
              </a:xfrm>
              <a:prstGeom prst="line">
                <a:avLst/>
              </a:prstGeom>
              <a:ln w="38100" cap="flat" cmpd="sng">
                <a:solidFill>
                  <a:srgbClr val="0000FF"/>
                </a:solidFill>
                <a:prstDash val="solid"/>
                <a:headEnd type="none" w="med" len="med"/>
                <a:tailEnd type="none" w="med" len="med"/>
              </a:ln>
            </p:spPr>
            <p:txBody>
              <a:bodyPr/>
              <a:lstStyle/>
              <a:p/>
            </p:txBody>
          </p:sp>
          <p:sp>
            <p:nvSpPr>
              <p:cNvPr id="18460" name="直接连接符 18459"/>
              <p:cNvSpPr/>
              <p:nvPr>
                <p:custDataLst>
                  <p:tags r:id="rId27"/>
                </p:custDataLst>
              </p:nvPr>
            </p:nvSpPr>
            <p:spPr>
              <a:xfrm flipV="1">
                <a:off x="624" y="0"/>
                <a:ext cx="720" cy="96"/>
              </a:xfrm>
              <a:prstGeom prst="line">
                <a:avLst/>
              </a:prstGeom>
              <a:ln w="38100" cap="flat" cmpd="sng">
                <a:solidFill>
                  <a:srgbClr val="0000FF"/>
                </a:solidFill>
                <a:prstDash val="solid"/>
                <a:headEnd type="none" w="med" len="med"/>
                <a:tailEnd type="none" w="med" len="med"/>
              </a:ln>
            </p:spPr>
            <p:txBody>
              <a:bodyPr/>
              <a:lstStyle/>
              <a:p/>
            </p:txBody>
          </p:sp>
        </p:grpSp>
      </p:grpSp>
      <p:sp>
        <p:nvSpPr>
          <p:cNvPr id="18461" name="文本框 18460"/>
          <p:cNvSpPr txBox="1"/>
          <p:nvPr>
            <p:custDataLst>
              <p:tags r:id="rId28"/>
            </p:custDataLst>
          </p:nvPr>
        </p:nvSpPr>
        <p:spPr>
          <a:xfrm>
            <a:off x="123825" y="1157605"/>
            <a:ext cx="511810" cy="1814830"/>
          </a:xfrm>
          <a:prstGeom prst="rect">
            <a:avLst/>
          </a:prstGeom>
          <a:noFill/>
          <a:ln w="9525">
            <a:noFill/>
          </a:ln>
        </p:spPr>
        <p:txBody>
          <a:bodyPr wrap="square">
            <a:spAutoFit/>
          </a:bodyPr>
          <a:lstStyle/>
          <a:p>
            <a:pPr>
              <a:buClrTx/>
            </a:pPr>
            <a:r>
              <a:rPr lang="zh-CN" altLang="en-US" sz="2800" b="1">
                <a:solidFill>
                  <a:srgbClr val="FF0000"/>
                </a:solidFill>
                <a:latin typeface="Arial" panose="020B0604020202020204" pitchFamily="34" charset="0"/>
                <a:ea typeface="黑体" panose="02010609060101010101" pitchFamily="2" charset="-122"/>
              </a:rPr>
              <a:t>极性分子</a:t>
            </a:r>
            <a:endParaRPr lang="zh-CN" altLang="en-US" sz="2800" b="1">
              <a:solidFill>
                <a:srgbClr val="FF0000"/>
              </a:solidFill>
              <a:latin typeface="Arial" panose="020B0604020202020204" pitchFamily="34" charset="0"/>
              <a:ea typeface="黑体" panose="02010609060101010101" pitchFamily="2" charset="-122"/>
            </a:endParaRPr>
          </a:p>
        </p:txBody>
      </p:sp>
      <p:sp>
        <p:nvSpPr>
          <p:cNvPr id="18462" name="文本框 18461"/>
          <p:cNvSpPr txBox="1"/>
          <p:nvPr>
            <p:custDataLst>
              <p:tags r:id="rId29"/>
            </p:custDataLst>
          </p:nvPr>
        </p:nvSpPr>
        <p:spPr>
          <a:xfrm>
            <a:off x="123825" y="4168775"/>
            <a:ext cx="545465" cy="1814830"/>
          </a:xfrm>
          <a:prstGeom prst="rect">
            <a:avLst/>
          </a:prstGeom>
          <a:noFill/>
          <a:ln w="9525">
            <a:noFill/>
          </a:ln>
        </p:spPr>
        <p:txBody>
          <a:bodyPr wrap="square">
            <a:spAutoFit/>
          </a:bodyPr>
          <a:lstStyle/>
          <a:p>
            <a:pPr>
              <a:buClrTx/>
            </a:pPr>
            <a:r>
              <a:rPr lang="zh-CN" altLang="en-US" sz="2800" b="1">
                <a:solidFill>
                  <a:srgbClr val="FF0000"/>
                </a:solidFill>
                <a:latin typeface="Arial" panose="020B0604020202020204" pitchFamily="34" charset="0"/>
                <a:ea typeface="黑体" panose="02010609060101010101" pitchFamily="2" charset="-122"/>
              </a:rPr>
              <a:t>极性分子</a:t>
            </a:r>
            <a:endParaRPr lang="zh-CN" altLang="en-US" sz="2800" b="1">
              <a:solidFill>
                <a:srgbClr val="FF0000"/>
              </a:solidFill>
              <a:latin typeface="Arial" panose="020B0604020202020204" pitchFamily="34" charset="0"/>
              <a:ea typeface="黑体" panose="02010609060101010101" pitchFamily="2" charset="-122"/>
            </a:endParaRPr>
          </a:p>
        </p:txBody>
      </p:sp>
      <p:sp>
        <p:nvSpPr>
          <p:cNvPr id="18463" name="文本框 18462"/>
          <p:cNvSpPr txBox="1"/>
          <p:nvPr>
            <p:custDataLst>
              <p:tags r:id="rId30"/>
            </p:custDataLst>
          </p:nvPr>
        </p:nvSpPr>
        <p:spPr>
          <a:xfrm>
            <a:off x="1042988" y="1268413"/>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64" name="文本框 18463"/>
          <p:cNvSpPr txBox="1"/>
          <p:nvPr>
            <p:custDataLst>
              <p:tags r:id="rId31"/>
            </p:custDataLst>
          </p:nvPr>
        </p:nvSpPr>
        <p:spPr>
          <a:xfrm>
            <a:off x="2219325" y="180975"/>
            <a:ext cx="1295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65" name="文本框 18464"/>
          <p:cNvSpPr txBox="1"/>
          <p:nvPr>
            <p:custDataLst>
              <p:tags r:id="rId32"/>
            </p:custDataLst>
          </p:nvPr>
        </p:nvSpPr>
        <p:spPr>
          <a:xfrm>
            <a:off x="868045" y="5140643"/>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66" name="文本框 18465"/>
          <p:cNvSpPr txBox="1"/>
          <p:nvPr>
            <p:custDataLst>
              <p:tags r:id="rId33"/>
            </p:custDataLst>
          </p:nvPr>
        </p:nvSpPr>
        <p:spPr>
          <a:xfrm>
            <a:off x="3819843" y="1253173"/>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67" name="文本框 18466"/>
          <p:cNvSpPr txBox="1"/>
          <p:nvPr>
            <p:custDataLst>
              <p:tags r:id="rId34"/>
            </p:custDataLst>
          </p:nvPr>
        </p:nvSpPr>
        <p:spPr>
          <a:xfrm>
            <a:off x="2523808" y="3700780"/>
            <a:ext cx="1295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68" name="文本框 18467"/>
          <p:cNvSpPr txBox="1"/>
          <p:nvPr>
            <p:custDataLst>
              <p:tags r:id="rId35"/>
            </p:custDataLst>
          </p:nvPr>
        </p:nvSpPr>
        <p:spPr>
          <a:xfrm>
            <a:off x="2185670" y="6142355"/>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69" name="文本框 18468"/>
          <p:cNvSpPr txBox="1"/>
          <p:nvPr>
            <p:custDataLst>
              <p:tags r:id="rId36"/>
            </p:custDataLst>
          </p:nvPr>
        </p:nvSpPr>
        <p:spPr>
          <a:xfrm>
            <a:off x="4788218" y="5140960"/>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70" name="文本框 18469"/>
          <p:cNvSpPr txBox="1"/>
          <p:nvPr>
            <p:custDataLst>
              <p:tags r:id="rId37"/>
            </p:custDataLst>
          </p:nvPr>
        </p:nvSpPr>
        <p:spPr>
          <a:xfrm>
            <a:off x="2276158" y="2114233"/>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71" name="文本框 18470"/>
          <p:cNvSpPr txBox="1"/>
          <p:nvPr>
            <p:custDataLst>
              <p:tags r:id="rId38"/>
            </p:custDataLst>
          </p:nvPr>
        </p:nvSpPr>
        <p:spPr>
          <a:xfrm>
            <a:off x="2811145" y="5061268"/>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grpSp>
        <p:nvGrpSpPr>
          <p:cNvPr id="18472" name="组合 18471"/>
          <p:cNvGrpSpPr/>
          <p:nvPr>
            <p:custDataLst>
              <p:tags r:id="rId39"/>
            </p:custDataLst>
          </p:nvPr>
        </p:nvGrpSpPr>
        <p:grpSpPr>
          <a:xfrm>
            <a:off x="5638800" y="4365625"/>
            <a:ext cx="2895600" cy="2057400"/>
            <a:chOff x="0" y="0"/>
            <a:chExt cx="1824" cy="1296"/>
          </a:xfrm>
        </p:grpSpPr>
        <p:sp>
          <p:nvSpPr>
            <p:cNvPr id="18473" name="直接连接符 18472"/>
            <p:cNvSpPr/>
            <p:nvPr>
              <p:custDataLst>
                <p:tags r:id="rId40"/>
              </p:custDataLst>
            </p:nvPr>
          </p:nvSpPr>
          <p:spPr>
            <a:xfrm>
              <a:off x="240" y="816"/>
              <a:ext cx="1344" cy="0"/>
            </a:xfrm>
            <a:prstGeom prst="line">
              <a:avLst/>
            </a:prstGeom>
            <a:ln w="38100" cap="flat" cmpd="sng">
              <a:solidFill>
                <a:srgbClr val="0000FF"/>
              </a:solidFill>
              <a:prstDash val="dash"/>
              <a:headEnd type="none" w="med" len="med"/>
              <a:tailEnd type="none" w="med" len="med"/>
            </a:ln>
          </p:spPr>
          <p:txBody>
            <a:bodyPr/>
            <a:lstStyle/>
            <a:p/>
          </p:txBody>
        </p:sp>
        <p:sp>
          <p:nvSpPr>
            <p:cNvPr id="18474" name="椭圆 18473"/>
            <p:cNvSpPr/>
            <p:nvPr>
              <p:custDataLst>
                <p:tags r:id="rId41"/>
              </p:custDataLst>
            </p:nvPr>
          </p:nvSpPr>
          <p:spPr>
            <a:xfrm>
              <a:off x="528" y="0"/>
              <a:ext cx="480" cy="480"/>
            </a:xfrm>
            <a:prstGeom prst="ellipse">
              <a:avLst/>
            </a:prstGeom>
            <a:gradFill rotWithShape="0">
              <a:gsLst>
                <a:gs pos="0">
                  <a:srgbClr val="0000FF"/>
                </a:gs>
                <a:gs pos="100000">
                  <a:srgbClr val="0000FF">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75" name="椭圆 18474"/>
            <p:cNvSpPr/>
            <p:nvPr>
              <p:custDataLst>
                <p:tags r:id="rId42"/>
              </p:custDataLst>
            </p:nvPr>
          </p:nvSpPr>
          <p:spPr>
            <a:xfrm>
              <a:off x="0" y="672"/>
              <a:ext cx="240" cy="240"/>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76" name="椭圆 18475"/>
            <p:cNvSpPr/>
            <p:nvPr>
              <p:custDataLst>
                <p:tags r:id="rId43"/>
              </p:custDataLst>
            </p:nvPr>
          </p:nvSpPr>
          <p:spPr>
            <a:xfrm>
              <a:off x="480" y="1056"/>
              <a:ext cx="240" cy="240"/>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77" name="椭圆 18476"/>
            <p:cNvSpPr/>
            <p:nvPr>
              <p:custDataLst>
                <p:tags r:id="rId44"/>
              </p:custDataLst>
            </p:nvPr>
          </p:nvSpPr>
          <p:spPr>
            <a:xfrm>
              <a:off x="1584" y="672"/>
              <a:ext cx="240" cy="240"/>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78" name="直接连接符 18477"/>
            <p:cNvSpPr/>
            <p:nvPr>
              <p:custDataLst>
                <p:tags r:id="rId45"/>
              </p:custDataLst>
            </p:nvPr>
          </p:nvSpPr>
          <p:spPr>
            <a:xfrm flipH="1">
              <a:off x="144" y="336"/>
              <a:ext cx="384" cy="384"/>
            </a:xfrm>
            <a:prstGeom prst="line">
              <a:avLst/>
            </a:prstGeom>
            <a:ln w="76200" cap="flat" cmpd="sng">
              <a:solidFill>
                <a:srgbClr val="0000FF"/>
              </a:solidFill>
              <a:prstDash val="solid"/>
              <a:headEnd type="none" w="med" len="med"/>
              <a:tailEnd type="none" w="med" len="med"/>
            </a:ln>
          </p:spPr>
          <p:txBody>
            <a:bodyPr/>
            <a:lstStyle/>
            <a:p/>
          </p:txBody>
        </p:sp>
        <p:sp>
          <p:nvSpPr>
            <p:cNvPr id="18479" name="直接连接符 18478"/>
            <p:cNvSpPr/>
            <p:nvPr>
              <p:custDataLst>
                <p:tags r:id="rId46"/>
              </p:custDataLst>
            </p:nvPr>
          </p:nvSpPr>
          <p:spPr>
            <a:xfrm>
              <a:off x="1008" y="336"/>
              <a:ext cx="624" cy="384"/>
            </a:xfrm>
            <a:prstGeom prst="line">
              <a:avLst/>
            </a:prstGeom>
            <a:ln w="76200" cap="flat" cmpd="sng">
              <a:solidFill>
                <a:srgbClr val="0000FF"/>
              </a:solidFill>
              <a:prstDash val="solid"/>
              <a:headEnd type="none" w="med" len="med"/>
              <a:tailEnd type="none" w="med" len="med"/>
            </a:ln>
          </p:spPr>
          <p:txBody>
            <a:bodyPr/>
            <a:lstStyle/>
            <a:p/>
          </p:txBody>
        </p:sp>
        <p:sp>
          <p:nvSpPr>
            <p:cNvPr id="18480" name="直接连接符 18479"/>
            <p:cNvSpPr/>
            <p:nvPr>
              <p:custDataLst>
                <p:tags r:id="rId47"/>
              </p:custDataLst>
            </p:nvPr>
          </p:nvSpPr>
          <p:spPr>
            <a:xfrm flipH="1">
              <a:off x="624" y="432"/>
              <a:ext cx="96" cy="624"/>
            </a:xfrm>
            <a:prstGeom prst="line">
              <a:avLst/>
            </a:prstGeom>
            <a:ln w="76200" cap="flat" cmpd="sng">
              <a:solidFill>
                <a:srgbClr val="0000FF"/>
              </a:solidFill>
              <a:prstDash val="solid"/>
              <a:headEnd type="none" w="med" len="med"/>
              <a:tailEnd type="none" w="med" len="med"/>
            </a:ln>
          </p:spPr>
          <p:txBody>
            <a:bodyPr/>
            <a:lstStyle/>
            <a:p/>
          </p:txBody>
        </p:sp>
        <p:sp>
          <p:nvSpPr>
            <p:cNvPr id="18481" name="直接连接符 18480"/>
            <p:cNvSpPr/>
            <p:nvPr>
              <p:custDataLst>
                <p:tags r:id="rId48"/>
              </p:custDataLst>
            </p:nvPr>
          </p:nvSpPr>
          <p:spPr>
            <a:xfrm>
              <a:off x="192" y="864"/>
              <a:ext cx="336" cy="240"/>
            </a:xfrm>
            <a:prstGeom prst="line">
              <a:avLst/>
            </a:prstGeom>
            <a:ln w="38100" cap="flat" cmpd="sng">
              <a:solidFill>
                <a:srgbClr val="0000FF"/>
              </a:solidFill>
              <a:prstDash val="dash"/>
              <a:headEnd type="none" w="med" len="med"/>
              <a:tailEnd type="none" w="med" len="med"/>
            </a:ln>
          </p:spPr>
          <p:txBody>
            <a:bodyPr/>
            <a:lstStyle/>
            <a:p/>
          </p:txBody>
        </p:sp>
        <p:sp>
          <p:nvSpPr>
            <p:cNvPr id="18482" name="直接连接符 18481"/>
            <p:cNvSpPr/>
            <p:nvPr>
              <p:custDataLst>
                <p:tags r:id="rId49"/>
              </p:custDataLst>
            </p:nvPr>
          </p:nvSpPr>
          <p:spPr>
            <a:xfrm flipH="1">
              <a:off x="720" y="864"/>
              <a:ext cx="912" cy="336"/>
            </a:xfrm>
            <a:prstGeom prst="line">
              <a:avLst/>
            </a:prstGeom>
            <a:ln w="38100" cap="flat" cmpd="sng">
              <a:solidFill>
                <a:srgbClr val="0000FF"/>
              </a:solidFill>
              <a:prstDash val="dash"/>
              <a:headEnd type="none" w="med" len="med"/>
              <a:tailEnd type="none" w="med" len="med"/>
            </a:ln>
          </p:spPr>
          <p:txBody>
            <a:bodyPr/>
            <a:lstStyle/>
            <a:p/>
          </p:txBody>
        </p:sp>
      </p:grpSp>
      <p:sp>
        <p:nvSpPr>
          <p:cNvPr id="18484" name="直接连接符 18483"/>
          <p:cNvSpPr/>
          <p:nvPr>
            <p:custDataLst>
              <p:tags r:id="rId50"/>
            </p:custDataLst>
          </p:nvPr>
        </p:nvSpPr>
        <p:spPr>
          <a:xfrm flipV="1">
            <a:off x="5795963" y="4703763"/>
            <a:ext cx="936625" cy="863600"/>
          </a:xfrm>
          <a:prstGeom prst="line">
            <a:avLst/>
          </a:prstGeom>
          <a:ln w="38100" cap="flat" cmpd="sng">
            <a:solidFill>
              <a:srgbClr val="FF0000"/>
            </a:solidFill>
            <a:prstDash val="solid"/>
            <a:headEnd type="none" w="med" len="med"/>
            <a:tailEnd type="triangle" w="med" len="med"/>
          </a:ln>
        </p:spPr>
        <p:txBody>
          <a:bodyPr/>
          <a:lstStyle/>
          <a:p/>
        </p:txBody>
      </p:sp>
      <p:sp>
        <p:nvSpPr>
          <p:cNvPr id="18485" name="直接连接符 18484"/>
          <p:cNvSpPr/>
          <p:nvPr>
            <p:custDataLst>
              <p:tags r:id="rId51"/>
            </p:custDataLst>
          </p:nvPr>
        </p:nvSpPr>
        <p:spPr>
          <a:xfrm flipV="1">
            <a:off x="6629400" y="4704080"/>
            <a:ext cx="288925" cy="1584325"/>
          </a:xfrm>
          <a:prstGeom prst="line">
            <a:avLst/>
          </a:prstGeom>
          <a:ln w="38100" cap="flat" cmpd="sng">
            <a:solidFill>
              <a:srgbClr val="FF0000"/>
            </a:solidFill>
            <a:prstDash val="solid"/>
            <a:headEnd type="none" w="med" len="med"/>
            <a:tailEnd type="triangle" w="med" len="med"/>
          </a:ln>
        </p:spPr>
        <p:txBody>
          <a:bodyPr/>
          <a:lstStyle/>
          <a:p/>
        </p:txBody>
      </p:sp>
      <p:sp>
        <p:nvSpPr>
          <p:cNvPr id="18486" name="直接连接符 18485"/>
          <p:cNvSpPr/>
          <p:nvPr>
            <p:custDataLst>
              <p:tags r:id="rId52"/>
            </p:custDataLst>
          </p:nvPr>
        </p:nvSpPr>
        <p:spPr>
          <a:xfrm flipH="1" flipV="1">
            <a:off x="6999288" y="4729798"/>
            <a:ext cx="1368425" cy="863600"/>
          </a:xfrm>
          <a:prstGeom prst="line">
            <a:avLst/>
          </a:prstGeom>
          <a:ln w="38100" cap="flat" cmpd="sng">
            <a:solidFill>
              <a:srgbClr val="FF0000"/>
            </a:solidFill>
            <a:prstDash val="solid"/>
            <a:headEnd type="none" w="med" len="med"/>
            <a:tailEnd type="triangle" w="med" len="med"/>
          </a:ln>
        </p:spPr>
        <p:txBody>
          <a:bodyPr/>
          <a:lstStyle/>
          <a:p/>
        </p:txBody>
      </p:sp>
      <p:sp>
        <p:nvSpPr>
          <p:cNvPr id="18487" name="直接连接符 18486"/>
          <p:cNvSpPr/>
          <p:nvPr>
            <p:custDataLst>
              <p:tags r:id="rId53"/>
            </p:custDataLst>
          </p:nvPr>
        </p:nvSpPr>
        <p:spPr>
          <a:xfrm flipH="1" flipV="1">
            <a:off x="6877050" y="3911600"/>
            <a:ext cx="0" cy="720725"/>
          </a:xfrm>
          <a:prstGeom prst="line">
            <a:avLst/>
          </a:prstGeom>
          <a:ln w="76200" cap="flat" cmpd="sng">
            <a:solidFill>
              <a:srgbClr val="FF0000"/>
            </a:solidFill>
            <a:prstDash val="solid"/>
            <a:headEnd type="none" w="med" len="med"/>
            <a:tailEnd type="triangle" w="med" len="med"/>
          </a:ln>
        </p:spPr>
        <p:txBody>
          <a:bodyPr/>
          <a:lstStyle/>
          <a:p/>
        </p:txBody>
      </p:sp>
      <p:grpSp>
        <p:nvGrpSpPr>
          <p:cNvPr id="18489" name="组合 18488"/>
          <p:cNvGrpSpPr/>
          <p:nvPr>
            <p:custDataLst>
              <p:tags r:id="rId54"/>
            </p:custDataLst>
          </p:nvPr>
        </p:nvGrpSpPr>
        <p:grpSpPr>
          <a:xfrm>
            <a:off x="5580063" y="1628775"/>
            <a:ext cx="2235200" cy="1428750"/>
            <a:chOff x="0" y="0"/>
            <a:chExt cx="1408" cy="900"/>
          </a:xfrm>
        </p:grpSpPr>
        <p:sp>
          <p:nvSpPr>
            <p:cNvPr id="18490" name="下弧形箭头 18489"/>
            <p:cNvSpPr/>
            <p:nvPr>
              <p:custDataLst>
                <p:tags r:id="rId55"/>
              </p:custDataLst>
            </p:nvPr>
          </p:nvSpPr>
          <p:spPr>
            <a:xfrm>
              <a:off x="477" y="368"/>
              <a:ext cx="456" cy="194"/>
            </a:xfrm>
            <a:prstGeom prst="curvedUpArrow">
              <a:avLst>
                <a:gd name="adj1" fmla="val 2178"/>
                <a:gd name="adj2" fmla="val 48404"/>
                <a:gd name="adj3" fmla="val 33333"/>
              </a:avLst>
            </a:prstGeom>
            <a:solidFill>
              <a:schemeClr val="bg1"/>
            </a:soli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91" name="文本框 18490"/>
            <p:cNvSpPr txBox="1"/>
            <p:nvPr>
              <p:custDataLst>
                <p:tags r:id="rId56"/>
              </p:custDataLst>
            </p:nvPr>
          </p:nvSpPr>
          <p:spPr>
            <a:xfrm>
              <a:off x="312" y="640"/>
              <a:ext cx="1035" cy="260"/>
            </a:xfrm>
            <a:prstGeom prst="rect">
              <a:avLst/>
            </a:prstGeom>
            <a:noFill/>
            <a:ln w="9525">
              <a:noFill/>
            </a:ln>
          </p:spPr>
          <p:txBody>
            <a:bodyPr>
              <a:spAutoFit/>
            </a:bodyPr>
            <a:lstStyle/>
            <a:p>
              <a:pPr>
                <a:spcBef>
                  <a:spcPct val="50000"/>
                </a:spcBef>
                <a:buClrTx/>
              </a:pPr>
              <a:endParaRPr lang="en-US" altLang="x-none" sz="3200" b="1" baseline="30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grpSp>
          <p:nvGrpSpPr>
            <p:cNvPr id="18492" name="组合 18491"/>
            <p:cNvGrpSpPr/>
            <p:nvPr>
              <p:custDataLst>
                <p:tags r:id="rId57"/>
              </p:custDataLst>
            </p:nvPr>
          </p:nvGrpSpPr>
          <p:grpSpPr>
            <a:xfrm>
              <a:off x="0" y="0"/>
              <a:ext cx="1408" cy="776"/>
              <a:chOff x="0" y="0"/>
              <a:chExt cx="1632" cy="960"/>
            </a:xfrm>
          </p:grpSpPr>
          <p:sp>
            <p:nvSpPr>
              <p:cNvPr id="18493" name="椭圆 18492"/>
              <p:cNvSpPr/>
              <p:nvPr>
                <p:custDataLst>
                  <p:tags r:id="rId58"/>
                </p:custDataLst>
              </p:nvPr>
            </p:nvSpPr>
            <p:spPr>
              <a:xfrm>
                <a:off x="528" y="0"/>
                <a:ext cx="528" cy="528"/>
              </a:xfrm>
              <a:prstGeom prst="ellipse">
                <a:avLst/>
              </a:prstGeom>
              <a:gradFill rotWithShape="0">
                <a:gsLst>
                  <a:gs pos="0">
                    <a:srgbClr val="CC00CC"/>
                  </a:gs>
                  <a:gs pos="100000">
                    <a:srgbClr val="CC00CC">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94" name="椭圆 18493"/>
              <p:cNvSpPr/>
              <p:nvPr>
                <p:custDataLst>
                  <p:tags r:id="rId59"/>
                </p:custDataLst>
              </p:nvPr>
            </p:nvSpPr>
            <p:spPr>
              <a:xfrm>
                <a:off x="0" y="768"/>
                <a:ext cx="192" cy="192"/>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95" name="椭圆 18494"/>
              <p:cNvSpPr/>
              <p:nvPr>
                <p:custDataLst>
                  <p:tags r:id="rId60"/>
                </p:custDataLst>
              </p:nvPr>
            </p:nvSpPr>
            <p:spPr>
              <a:xfrm>
                <a:off x="1440" y="768"/>
                <a:ext cx="192" cy="192"/>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496" name="直接连接符 18495"/>
              <p:cNvSpPr/>
              <p:nvPr>
                <p:custDataLst>
                  <p:tags r:id="rId61"/>
                </p:custDataLst>
              </p:nvPr>
            </p:nvSpPr>
            <p:spPr>
              <a:xfrm flipH="1">
                <a:off x="528" y="336"/>
                <a:ext cx="0" cy="0"/>
              </a:xfrm>
              <a:prstGeom prst="line">
                <a:avLst/>
              </a:prstGeom>
              <a:ln w="9525" cap="flat" cmpd="sng">
                <a:solidFill>
                  <a:schemeClr val="tx1"/>
                </a:solidFill>
                <a:prstDash val="solid"/>
                <a:headEnd type="none" w="med" len="med"/>
                <a:tailEnd type="none" w="med" len="med"/>
              </a:ln>
            </p:spPr>
            <p:txBody>
              <a:bodyPr/>
              <a:lstStyle/>
              <a:p/>
            </p:txBody>
          </p:sp>
          <p:sp>
            <p:nvSpPr>
              <p:cNvPr id="18497" name="直接连接符 18496"/>
              <p:cNvSpPr/>
              <p:nvPr>
                <p:custDataLst>
                  <p:tags r:id="rId62"/>
                </p:custDataLst>
              </p:nvPr>
            </p:nvSpPr>
            <p:spPr>
              <a:xfrm rot="-17040000" flipH="1">
                <a:off x="992" y="397"/>
                <a:ext cx="480" cy="384"/>
              </a:xfrm>
              <a:prstGeom prst="line">
                <a:avLst/>
              </a:prstGeom>
              <a:ln w="76200" cap="flat" cmpd="sng">
                <a:solidFill>
                  <a:srgbClr val="0000FF"/>
                </a:solidFill>
                <a:prstDash val="solid"/>
                <a:headEnd type="none" w="med" len="med"/>
                <a:tailEnd type="none" w="med" len="med"/>
              </a:ln>
            </p:spPr>
            <p:txBody>
              <a:bodyPr/>
              <a:lstStyle/>
              <a:p/>
            </p:txBody>
          </p:sp>
          <p:sp>
            <p:nvSpPr>
              <p:cNvPr id="18498" name="直接连接符 18497"/>
              <p:cNvSpPr/>
              <p:nvPr>
                <p:custDataLst>
                  <p:tags r:id="rId63"/>
                </p:custDataLst>
              </p:nvPr>
            </p:nvSpPr>
            <p:spPr>
              <a:xfrm rot="4560000">
                <a:off x="190" y="330"/>
                <a:ext cx="267" cy="480"/>
              </a:xfrm>
              <a:prstGeom prst="line">
                <a:avLst/>
              </a:prstGeom>
              <a:ln w="76200" cap="flat" cmpd="sng">
                <a:solidFill>
                  <a:srgbClr val="0000FF"/>
                </a:solidFill>
                <a:prstDash val="solid"/>
                <a:headEnd type="none" w="med" len="med"/>
                <a:tailEnd type="none" w="med" len="med"/>
              </a:ln>
            </p:spPr>
            <p:txBody>
              <a:bodyPr/>
              <a:lstStyle/>
              <a:p/>
            </p:txBody>
          </p:sp>
        </p:grpSp>
      </p:grpSp>
      <p:sp>
        <p:nvSpPr>
          <p:cNvPr id="18499" name="直接连接符 18498"/>
          <p:cNvSpPr/>
          <p:nvPr>
            <p:custDataLst>
              <p:tags r:id="rId64"/>
            </p:custDataLst>
          </p:nvPr>
        </p:nvSpPr>
        <p:spPr>
          <a:xfrm flipV="1">
            <a:off x="5724525" y="1916113"/>
            <a:ext cx="935038" cy="720725"/>
          </a:xfrm>
          <a:prstGeom prst="line">
            <a:avLst/>
          </a:prstGeom>
          <a:ln w="38100" cap="flat" cmpd="sng">
            <a:solidFill>
              <a:srgbClr val="FF0000"/>
            </a:solidFill>
            <a:prstDash val="solid"/>
            <a:headEnd type="none" w="med" len="med"/>
            <a:tailEnd type="triangle" w="med" len="med"/>
          </a:ln>
        </p:spPr>
        <p:txBody>
          <a:bodyPr/>
          <a:lstStyle/>
          <a:p/>
        </p:txBody>
      </p:sp>
      <p:sp>
        <p:nvSpPr>
          <p:cNvPr id="18500" name="直接连接符 18499"/>
          <p:cNvSpPr/>
          <p:nvPr>
            <p:custDataLst>
              <p:tags r:id="rId65"/>
            </p:custDataLst>
          </p:nvPr>
        </p:nvSpPr>
        <p:spPr>
          <a:xfrm flipH="1" flipV="1">
            <a:off x="6804025" y="1989138"/>
            <a:ext cx="792163" cy="647700"/>
          </a:xfrm>
          <a:prstGeom prst="line">
            <a:avLst/>
          </a:prstGeom>
          <a:ln w="38100" cap="flat" cmpd="sng">
            <a:solidFill>
              <a:srgbClr val="FF0000"/>
            </a:solidFill>
            <a:prstDash val="solid"/>
            <a:headEnd type="none" w="med" len="med"/>
            <a:tailEnd type="triangle" w="med" len="med"/>
          </a:ln>
        </p:spPr>
        <p:txBody>
          <a:bodyPr/>
          <a:lstStyle/>
          <a:p/>
        </p:txBody>
      </p:sp>
      <p:sp>
        <p:nvSpPr>
          <p:cNvPr id="18501" name="直接连接符 18500"/>
          <p:cNvSpPr/>
          <p:nvPr>
            <p:custDataLst>
              <p:tags r:id="rId66"/>
            </p:custDataLst>
          </p:nvPr>
        </p:nvSpPr>
        <p:spPr>
          <a:xfrm flipH="1" flipV="1">
            <a:off x="6695758" y="752475"/>
            <a:ext cx="6350" cy="1092200"/>
          </a:xfrm>
          <a:prstGeom prst="line">
            <a:avLst/>
          </a:prstGeom>
          <a:ln w="38100" cap="flat" cmpd="sng">
            <a:solidFill>
              <a:srgbClr val="FF0000"/>
            </a:solidFill>
            <a:prstDash val="solid"/>
            <a:headEnd type="none" w="med" len="med"/>
            <a:tailEnd type="triangle" w="med" len="med"/>
          </a:ln>
        </p:spPr>
        <p:txBody>
          <a:bodyPr/>
          <a:lstStyle/>
          <a:p/>
        </p:txBody>
      </p:sp>
      <p:sp>
        <p:nvSpPr>
          <p:cNvPr id="18502" name="文本框 18501"/>
          <p:cNvSpPr txBox="1"/>
          <p:nvPr>
            <p:custDataLst>
              <p:tags r:id="rId67"/>
            </p:custDataLst>
          </p:nvPr>
        </p:nvSpPr>
        <p:spPr>
          <a:xfrm>
            <a:off x="5434330" y="1739265"/>
            <a:ext cx="788988"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F</a:t>
            </a:r>
            <a:r>
              <a:rPr lang="en-US" altLang="x-none" sz="3600" b="1" baseline="-25000">
                <a:solidFill>
                  <a:srgbClr val="FF0000"/>
                </a:solidFill>
                <a:latin typeface="Arial" panose="020B0604020202020204" pitchFamily="34" charset="0"/>
                <a:ea typeface="黑体" panose="02010609060101010101" pitchFamily="2" charset="-122"/>
                <a:cs typeface="Arial" panose="020B0604020202020204" pitchFamily="34" charset="0"/>
              </a:rPr>
              <a:t>1</a:t>
            </a:r>
            <a:endParaRPr lang="en-US" altLang="x-none" sz="36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503" name="文本框 18502"/>
          <p:cNvSpPr txBox="1"/>
          <p:nvPr>
            <p:custDataLst>
              <p:tags r:id="rId68"/>
            </p:custDataLst>
          </p:nvPr>
        </p:nvSpPr>
        <p:spPr>
          <a:xfrm>
            <a:off x="7308850" y="1773238"/>
            <a:ext cx="657225"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F</a:t>
            </a:r>
            <a:r>
              <a:rPr lang="en-US" altLang="x-none" sz="3600" b="1" baseline="-25000">
                <a:solidFill>
                  <a:srgbClr val="FF0000"/>
                </a:solidFill>
                <a:latin typeface="Arial" panose="020B0604020202020204" pitchFamily="34" charset="0"/>
                <a:ea typeface="黑体" panose="02010609060101010101" pitchFamily="2" charset="-122"/>
                <a:cs typeface="Arial" panose="020B0604020202020204" pitchFamily="34" charset="0"/>
              </a:rPr>
              <a:t>2</a:t>
            </a:r>
            <a:endParaRPr lang="en-US" altLang="x-none" sz="36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504" name="文本框 18503"/>
          <p:cNvSpPr txBox="1"/>
          <p:nvPr>
            <p:custDataLst>
              <p:tags r:id="rId69"/>
            </p:custDataLst>
          </p:nvPr>
        </p:nvSpPr>
        <p:spPr>
          <a:xfrm>
            <a:off x="0" y="476250"/>
            <a:ext cx="2339975" cy="579438"/>
          </a:xfrm>
          <a:prstGeom prst="rect">
            <a:avLst/>
          </a:prstGeom>
          <a:noFill/>
          <a:ln w="9525">
            <a:noFill/>
          </a:ln>
        </p:spPr>
        <p:txBody>
          <a:bodyPr lIns="90000" tIns="46800" rIns="90000" bIns="46800">
            <a:spAutoFit/>
          </a:bodyPr>
          <a:lstStyle/>
          <a:p>
            <a:pPr>
              <a:spcBef>
                <a:spcPct val="50000"/>
              </a:spcBef>
              <a:buClrTx/>
            </a:pPr>
            <a:r>
              <a:rPr lang="en-US" altLang="x-none" sz="3200" b="1">
                <a:solidFill>
                  <a:srgbClr val="FF0000"/>
                </a:solidFill>
                <a:latin typeface="Arial" panose="020B0604020202020204" pitchFamily="34" charset="0"/>
                <a:ea typeface="黑体" panose="02010609060101010101" pitchFamily="2" charset="-122"/>
                <a:cs typeface="Arial" panose="020B0604020202020204" pitchFamily="34" charset="0"/>
              </a:rPr>
              <a:t>H</a:t>
            </a:r>
            <a:r>
              <a:rPr lang="en-US" altLang="x-none" sz="3200" b="1" baseline="-25000">
                <a:solidFill>
                  <a:srgbClr val="FF0000"/>
                </a:solidFill>
                <a:latin typeface="Arial" panose="020B0604020202020204" pitchFamily="34" charset="0"/>
                <a:ea typeface="黑体" panose="02010609060101010101" pitchFamily="2" charset="-122"/>
                <a:cs typeface="Arial" panose="020B0604020202020204" pitchFamily="34" charset="0"/>
              </a:rPr>
              <a:t>2</a:t>
            </a:r>
            <a:r>
              <a:rPr lang="en-US" altLang="x-none" sz="3200" b="1">
                <a:solidFill>
                  <a:srgbClr val="FF0000"/>
                </a:solidFill>
                <a:latin typeface="Arial" panose="020B0604020202020204" pitchFamily="34" charset="0"/>
                <a:ea typeface="黑体" panose="02010609060101010101" pitchFamily="2" charset="-122"/>
                <a:cs typeface="Arial" panose="020B0604020202020204" pitchFamily="34" charset="0"/>
              </a:rPr>
              <a:t>O</a:t>
            </a:r>
            <a:endParaRPr lang="en-US" altLang="x-none" sz="32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8505" name="文本框 18504"/>
          <p:cNvSpPr txBox="1"/>
          <p:nvPr>
            <p:custDataLst>
              <p:tags r:id="rId70"/>
            </p:custDataLst>
          </p:nvPr>
        </p:nvSpPr>
        <p:spPr>
          <a:xfrm>
            <a:off x="0" y="3500438"/>
            <a:ext cx="2339975" cy="579437"/>
          </a:xfrm>
          <a:prstGeom prst="rect">
            <a:avLst/>
          </a:prstGeom>
          <a:noFill/>
          <a:ln w="9525">
            <a:noFill/>
          </a:ln>
        </p:spPr>
        <p:txBody>
          <a:bodyPr lIns="90000" tIns="46800" rIns="90000" bIns="46800">
            <a:spAutoFit/>
          </a:bodyPr>
          <a:lstStyle/>
          <a:p>
            <a:pPr>
              <a:spcBef>
                <a:spcPct val="50000"/>
              </a:spcBef>
              <a:buClrTx/>
            </a:pPr>
            <a:r>
              <a:rPr lang="en-US" altLang="x-none" sz="3200" b="1">
                <a:solidFill>
                  <a:srgbClr val="FF0000"/>
                </a:solidFill>
                <a:latin typeface="Arial" panose="020B0604020202020204" pitchFamily="34" charset="0"/>
                <a:ea typeface="黑体" panose="02010609060101010101" pitchFamily="2" charset="-122"/>
                <a:cs typeface="Arial" panose="020B0604020202020204" pitchFamily="34" charset="0"/>
              </a:rPr>
              <a:t>NH</a:t>
            </a:r>
            <a:r>
              <a:rPr lang="en-US" altLang="x-none" sz="3200" b="1" baseline="-25000">
                <a:solidFill>
                  <a:srgbClr val="FF0000"/>
                </a:solidFill>
                <a:latin typeface="Arial" panose="020B0604020202020204" pitchFamily="34" charset="0"/>
                <a:ea typeface="黑体" panose="02010609060101010101" pitchFamily="2" charset="-122"/>
                <a:cs typeface="Arial" panose="020B0604020202020204" pitchFamily="34" charset="0"/>
              </a:rPr>
              <a:t>3</a:t>
            </a:r>
            <a:endParaRPr lang="en-US" altLang="x-none" sz="32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43" name="Text Box 35"/>
          <p:cNvSpPr txBox="1"/>
          <p:nvPr>
            <p:custDataLst>
              <p:tags r:id="rId71"/>
            </p:custDataLst>
          </p:nvPr>
        </p:nvSpPr>
        <p:spPr>
          <a:xfrm>
            <a:off x="5932488" y="111125"/>
            <a:ext cx="1600200" cy="641350"/>
          </a:xfrm>
          <a:prstGeom prst="rect">
            <a:avLst/>
          </a:prstGeom>
          <a:noFill/>
          <a:ln w="9525">
            <a:noFill/>
          </a:ln>
        </p:spPr>
        <p:txBody>
          <a:bodyPr>
            <a:spAutoFit/>
          </a:bodyPr>
          <a:lstStyle/>
          <a:p>
            <a:pPr>
              <a:spcBef>
                <a:spcPct val="50000"/>
              </a:spcBef>
            </a:pPr>
            <a:r>
              <a:rPr lang="en-US" altLang="zh-CN" sz="3600" b="1">
                <a:solidFill>
                  <a:srgbClr val="FF0000"/>
                </a:solidFill>
                <a:latin typeface="Arial" panose="020B0604020202020204" pitchFamily="34" charset="0"/>
                <a:ea typeface="黑体" panose="02010609060101010101" pitchFamily="2" charset="-122"/>
                <a:cs typeface="Arial" panose="020B0604020202020204" pitchFamily="34" charset="0"/>
              </a:rPr>
              <a:t>F</a:t>
            </a:r>
            <a:r>
              <a:rPr lang="zh-CN" altLang="en-US" sz="3600" b="1" baseline="-25000">
                <a:solidFill>
                  <a:srgbClr val="FF0000"/>
                </a:solidFill>
                <a:latin typeface="Arial" panose="020B0604020202020204" pitchFamily="34" charset="0"/>
                <a:ea typeface="黑体" panose="02010609060101010101" pitchFamily="2" charset="-122"/>
                <a:cs typeface="Arial" panose="020B0604020202020204" pitchFamily="34" charset="0"/>
              </a:rPr>
              <a:t>合</a:t>
            </a:r>
            <a:r>
              <a:rPr lang="zh-CN" altLang="en-US" sz="3600" b="1">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3600" b="1">
                <a:solidFill>
                  <a:srgbClr val="FF0000"/>
                </a:solidFill>
                <a:latin typeface="Arial" panose="020B0604020202020204" pitchFamily="34" charset="0"/>
                <a:ea typeface="黑体" panose="02010609060101010101" pitchFamily="2" charset="-122"/>
                <a:cs typeface="Arial" panose="020B0604020202020204" pitchFamily="34" charset="0"/>
              </a:rPr>
              <a:t>0</a:t>
            </a:r>
            <a:endParaRPr lang="en-US" altLang="zh-CN" sz="36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3" name="Text Box 35"/>
          <p:cNvSpPr txBox="1"/>
          <p:nvPr>
            <p:custDataLst>
              <p:tags r:id="rId72"/>
            </p:custDataLst>
          </p:nvPr>
        </p:nvSpPr>
        <p:spPr>
          <a:xfrm>
            <a:off x="6057583" y="3270250"/>
            <a:ext cx="1600200" cy="641350"/>
          </a:xfrm>
          <a:prstGeom prst="rect">
            <a:avLst/>
          </a:prstGeom>
          <a:noFill/>
          <a:ln w="9525">
            <a:noFill/>
          </a:ln>
        </p:spPr>
        <p:txBody>
          <a:bodyPr>
            <a:spAutoFit/>
          </a:bodyPr>
          <a:lstStyle/>
          <a:p>
            <a:pPr>
              <a:spcBef>
                <a:spcPct val="50000"/>
              </a:spcBef>
            </a:pPr>
            <a:r>
              <a:rPr lang="en-US" altLang="zh-CN" sz="3600" b="1">
                <a:solidFill>
                  <a:srgbClr val="FF0000"/>
                </a:solidFill>
                <a:latin typeface="Arial" panose="020B0604020202020204" pitchFamily="34" charset="0"/>
                <a:ea typeface="黑体" panose="02010609060101010101" pitchFamily="2" charset="-122"/>
                <a:cs typeface="Arial" panose="020B0604020202020204" pitchFamily="34" charset="0"/>
              </a:rPr>
              <a:t>F</a:t>
            </a:r>
            <a:r>
              <a:rPr lang="zh-CN" altLang="en-US" sz="3600" b="1" baseline="-25000">
                <a:solidFill>
                  <a:srgbClr val="FF0000"/>
                </a:solidFill>
                <a:latin typeface="Arial" panose="020B0604020202020204" pitchFamily="34" charset="0"/>
                <a:ea typeface="黑体" panose="02010609060101010101" pitchFamily="2" charset="-122"/>
                <a:cs typeface="Arial" panose="020B0604020202020204" pitchFamily="34" charset="0"/>
              </a:rPr>
              <a:t>合</a:t>
            </a:r>
            <a:r>
              <a:rPr lang="zh-CN" altLang="en-US" sz="3600" b="1">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3600" b="1">
                <a:solidFill>
                  <a:srgbClr val="FF0000"/>
                </a:solidFill>
                <a:latin typeface="Arial" panose="020B0604020202020204" pitchFamily="34" charset="0"/>
                <a:ea typeface="黑体" panose="02010609060101010101" pitchFamily="2" charset="-122"/>
                <a:cs typeface="Arial" panose="020B0604020202020204" pitchFamily="34" charset="0"/>
              </a:rPr>
              <a:t>0</a:t>
            </a:r>
            <a:endParaRPr lang="en-US" altLang="zh-CN" sz="36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grpSp>
        <p:nvGrpSpPr>
          <p:cNvPr id="12" name="组合 11"/>
          <p:cNvGrpSpPr/>
          <p:nvPr>
            <p:custDataLst>
              <p:tags r:id="rId73"/>
            </p:custDataLst>
          </p:nvPr>
        </p:nvGrpSpPr>
        <p:grpSpPr>
          <a:xfrm>
            <a:off x="1461770" y="693420"/>
            <a:ext cx="2590800" cy="1524000"/>
            <a:chOff x="0" y="0"/>
            <a:chExt cx="1632" cy="960"/>
          </a:xfrm>
        </p:grpSpPr>
        <p:sp>
          <p:nvSpPr>
            <p:cNvPr id="13" name="椭圆 12"/>
            <p:cNvSpPr/>
            <p:nvPr>
              <p:custDataLst>
                <p:tags r:id="rId74"/>
              </p:custDataLst>
            </p:nvPr>
          </p:nvSpPr>
          <p:spPr>
            <a:xfrm>
              <a:off x="528" y="0"/>
              <a:ext cx="528" cy="528"/>
            </a:xfrm>
            <a:prstGeom prst="ellipse">
              <a:avLst/>
            </a:prstGeom>
            <a:gradFill rotWithShape="0">
              <a:gsLst>
                <a:gs pos="0">
                  <a:srgbClr val="CC00CC"/>
                </a:gs>
                <a:gs pos="100000">
                  <a:srgbClr val="CC00CC">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4" name="椭圆 13"/>
            <p:cNvSpPr/>
            <p:nvPr>
              <p:custDataLst>
                <p:tags r:id="rId75"/>
              </p:custDataLst>
            </p:nvPr>
          </p:nvSpPr>
          <p:spPr>
            <a:xfrm>
              <a:off x="0" y="768"/>
              <a:ext cx="192" cy="192"/>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5" name="椭圆 14"/>
            <p:cNvSpPr/>
            <p:nvPr>
              <p:custDataLst>
                <p:tags r:id="rId76"/>
              </p:custDataLst>
            </p:nvPr>
          </p:nvSpPr>
          <p:spPr>
            <a:xfrm>
              <a:off x="1440" y="768"/>
              <a:ext cx="192" cy="192"/>
            </a:xfrm>
            <a:prstGeom prst="ellipse">
              <a:avLst/>
            </a:prstGeom>
            <a:gradFill rotWithShape="0">
              <a:gsLst>
                <a:gs pos="0">
                  <a:srgbClr val="FFFF00"/>
                </a:gs>
                <a:gs pos="100000">
                  <a:srgbClr val="FFFF00">
                    <a:gamma/>
                    <a:shade val="46275"/>
                    <a:invGamma/>
                  </a:srgbClr>
                </a:gs>
              </a:gsLst>
              <a:path path="shape">
                <a:fillToRect l="50000" t="50000" r="50000" b="50000"/>
              </a:path>
            </a:gradFill>
            <a:ln w="9525">
              <a:noFill/>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6" name="直接连接符 15"/>
            <p:cNvSpPr/>
            <p:nvPr>
              <p:custDataLst>
                <p:tags r:id="rId77"/>
              </p:custDataLst>
            </p:nvPr>
          </p:nvSpPr>
          <p:spPr>
            <a:xfrm flipH="1">
              <a:off x="528" y="336"/>
              <a:ext cx="0" cy="0"/>
            </a:xfrm>
            <a:prstGeom prst="line">
              <a:avLst/>
            </a:prstGeom>
            <a:ln w="9525" cap="flat" cmpd="sng">
              <a:solidFill>
                <a:schemeClr val="tx1"/>
              </a:solidFill>
              <a:prstDash val="solid"/>
              <a:headEnd type="none" w="med" len="med"/>
              <a:tailEnd type="none" w="med" len="med"/>
            </a:ln>
          </p:spPr>
          <p:txBody>
            <a:bodyPr/>
            <a:lstStyle/>
            <a:p/>
          </p:txBody>
        </p:sp>
        <p:sp>
          <p:nvSpPr>
            <p:cNvPr id="17" name="直接连接符 16"/>
            <p:cNvSpPr/>
            <p:nvPr>
              <p:custDataLst>
                <p:tags r:id="rId78"/>
              </p:custDataLst>
            </p:nvPr>
          </p:nvSpPr>
          <p:spPr>
            <a:xfrm rot="-17040000" flipH="1">
              <a:off x="992" y="397"/>
              <a:ext cx="480" cy="384"/>
            </a:xfrm>
            <a:prstGeom prst="line">
              <a:avLst/>
            </a:prstGeom>
            <a:ln w="76200" cap="flat" cmpd="sng">
              <a:solidFill>
                <a:srgbClr val="0000FF"/>
              </a:solidFill>
              <a:prstDash val="solid"/>
              <a:headEnd type="none" w="med" len="med"/>
              <a:tailEnd type="none" w="med" len="med"/>
            </a:ln>
          </p:spPr>
          <p:txBody>
            <a:bodyPr/>
            <a:lstStyle/>
            <a:p/>
          </p:txBody>
        </p:sp>
        <p:sp>
          <p:nvSpPr>
            <p:cNvPr id="18" name="直接连接符 17"/>
            <p:cNvSpPr/>
            <p:nvPr>
              <p:custDataLst>
                <p:tags r:id="rId79"/>
              </p:custDataLst>
            </p:nvPr>
          </p:nvSpPr>
          <p:spPr>
            <a:xfrm rot="4560000">
              <a:off x="190" y="330"/>
              <a:ext cx="267" cy="480"/>
            </a:xfrm>
            <a:prstGeom prst="line">
              <a:avLst/>
            </a:prstGeom>
            <a:ln w="76200" cap="flat" cmpd="sng">
              <a:solidFill>
                <a:srgbClr val="0000FF"/>
              </a:solidFill>
              <a:prstDash val="solid"/>
              <a:headEnd type="none" w="med" len="med"/>
              <a:tailEnd type="none" w="med" len="med"/>
            </a:ln>
          </p:spPr>
          <p:txBody>
            <a:bodyPr/>
            <a:lstStyle/>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64"/>
                                        </p:tgtEl>
                                        <p:attrNameLst>
                                          <p:attrName>style.visibility</p:attrName>
                                        </p:attrNameLst>
                                      </p:cBhvr>
                                      <p:to>
                                        <p:strVal val="visible"/>
                                      </p:to>
                                    </p:set>
                                    <p:animEffect transition="in" filter="blinds(horizontal)">
                                      <p:cBhvr>
                                        <p:cTn id="7" dur="500"/>
                                        <p:tgtEl>
                                          <p:spTgt spid="1846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63"/>
                                        </p:tgtEl>
                                        <p:attrNameLst>
                                          <p:attrName>style.visibility</p:attrName>
                                        </p:attrNameLst>
                                      </p:cBhvr>
                                      <p:to>
                                        <p:strVal val="visible"/>
                                      </p:to>
                                    </p:set>
                                    <p:animEffect transition="in" filter="blinds(horizontal)">
                                      <p:cBhvr>
                                        <p:cTn id="12" dur="500"/>
                                        <p:tgtEl>
                                          <p:spTgt spid="1846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8466"/>
                                        </p:tgtEl>
                                        <p:attrNameLst>
                                          <p:attrName>style.visibility</p:attrName>
                                        </p:attrNameLst>
                                      </p:cBhvr>
                                      <p:to>
                                        <p:strVal val="visible"/>
                                      </p:to>
                                    </p:set>
                                    <p:animEffect transition="in" filter="blinds(horizontal)">
                                      <p:cBhvr>
                                        <p:cTn id="15" dur="500"/>
                                        <p:tgtEl>
                                          <p:spTgt spid="1846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8470"/>
                                        </p:tgtEl>
                                        <p:attrNameLst>
                                          <p:attrName>style.visibility</p:attrName>
                                        </p:attrNameLst>
                                      </p:cBhvr>
                                      <p:to>
                                        <p:strVal val="visible"/>
                                      </p:to>
                                    </p:set>
                                    <p:animEffect transition="in" filter="blinds(horizontal)">
                                      <p:cBhvr>
                                        <p:cTn id="20" dur="500"/>
                                        <p:tgtEl>
                                          <p:spTgt spid="18470"/>
                                        </p:tgtEl>
                                      </p:cBhvr>
                                    </p:animEffect>
                                  </p:childTnLst>
                                </p:cTn>
                              </p:par>
                              <p:par>
                                <p:cTn id="21" presetID="2" presetClass="entr" presetSubtype="4" fill="hold" nodeType="withEffect">
                                  <p:stCondLst>
                                    <p:cond delay="0"/>
                                  </p:stCondLst>
                                  <p:childTnLst>
                                    <p:set>
                                      <p:cBhvr>
                                        <p:cTn id="22" dur="1" fill="hold">
                                          <p:stCondLst>
                                            <p:cond delay="0"/>
                                          </p:stCondLst>
                                        </p:cTn>
                                        <p:tgtEl>
                                          <p:spTgt spid="18452"/>
                                        </p:tgtEl>
                                        <p:attrNameLst>
                                          <p:attrName>style.visibility</p:attrName>
                                        </p:attrNameLst>
                                      </p:cBhvr>
                                      <p:to>
                                        <p:strVal val="visible"/>
                                      </p:to>
                                    </p:set>
                                    <p:anim calcmode="lin" valueType="num">
                                      <p:cBhvr additive="base">
                                        <p:cTn id="23" dur="500" fill="hold"/>
                                        <p:tgtEl>
                                          <p:spTgt spid="18452"/>
                                        </p:tgtEl>
                                        <p:attrNameLst>
                                          <p:attrName>ppt_x</p:attrName>
                                        </p:attrNameLst>
                                      </p:cBhvr>
                                      <p:tavLst>
                                        <p:tav tm="0">
                                          <p:val>
                                            <p:strVal val="#ppt_x"/>
                                          </p:val>
                                        </p:tav>
                                        <p:tav tm="100000">
                                          <p:val>
                                            <p:strVal val="#ppt_x"/>
                                          </p:val>
                                        </p:tav>
                                      </p:tavLst>
                                    </p:anim>
                                    <p:anim calcmode="lin" valueType="num">
                                      <p:cBhvr additive="base">
                                        <p:cTn id="24" dur="500" fill="hold"/>
                                        <p:tgtEl>
                                          <p:spTgt spid="1845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8489"/>
                                        </p:tgtEl>
                                        <p:attrNameLst>
                                          <p:attrName>style.visibility</p:attrName>
                                        </p:attrNameLst>
                                      </p:cBhvr>
                                      <p:to>
                                        <p:strVal val="visible"/>
                                      </p:to>
                                    </p:set>
                                    <p:animEffect transition="in" filter="blinds(horizontal)">
                                      <p:cBhvr>
                                        <p:cTn id="29" dur="500"/>
                                        <p:tgtEl>
                                          <p:spTgt spid="1848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8499"/>
                                        </p:tgtEl>
                                        <p:attrNameLst>
                                          <p:attrName>style.visibility</p:attrName>
                                        </p:attrNameLst>
                                      </p:cBhvr>
                                      <p:to>
                                        <p:strVal val="visible"/>
                                      </p:to>
                                    </p:set>
                                    <p:anim calcmode="lin" valueType="num">
                                      <p:cBhvr additive="base">
                                        <p:cTn id="34" dur="500" fill="hold"/>
                                        <p:tgtEl>
                                          <p:spTgt spid="18499"/>
                                        </p:tgtEl>
                                        <p:attrNameLst>
                                          <p:attrName>ppt_x</p:attrName>
                                        </p:attrNameLst>
                                      </p:cBhvr>
                                      <p:tavLst>
                                        <p:tav tm="0">
                                          <p:val>
                                            <p:strVal val="#ppt_x"/>
                                          </p:val>
                                        </p:tav>
                                        <p:tav tm="100000">
                                          <p:val>
                                            <p:strVal val="#ppt_x"/>
                                          </p:val>
                                        </p:tav>
                                      </p:tavLst>
                                    </p:anim>
                                    <p:anim calcmode="lin" valueType="num">
                                      <p:cBhvr additive="base">
                                        <p:cTn id="35" dur="500" fill="hold"/>
                                        <p:tgtEl>
                                          <p:spTgt spid="1849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8500"/>
                                        </p:tgtEl>
                                        <p:attrNameLst>
                                          <p:attrName>style.visibility</p:attrName>
                                        </p:attrNameLst>
                                      </p:cBhvr>
                                      <p:to>
                                        <p:strVal val="visible"/>
                                      </p:to>
                                    </p:set>
                                    <p:anim calcmode="lin" valueType="num">
                                      <p:cBhvr additive="base">
                                        <p:cTn id="38" dur="500" fill="hold"/>
                                        <p:tgtEl>
                                          <p:spTgt spid="18500"/>
                                        </p:tgtEl>
                                        <p:attrNameLst>
                                          <p:attrName>ppt_x</p:attrName>
                                        </p:attrNameLst>
                                      </p:cBhvr>
                                      <p:tavLst>
                                        <p:tav tm="0">
                                          <p:val>
                                            <p:strVal val="#ppt_x"/>
                                          </p:val>
                                        </p:tav>
                                        <p:tav tm="100000">
                                          <p:val>
                                            <p:strVal val="#ppt_x"/>
                                          </p:val>
                                        </p:tav>
                                      </p:tavLst>
                                    </p:anim>
                                    <p:anim calcmode="lin" valueType="num">
                                      <p:cBhvr additive="base">
                                        <p:cTn id="39" dur="500" fill="hold"/>
                                        <p:tgtEl>
                                          <p:spTgt spid="18500"/>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0"/>
                                  </p:stCondLst>
                                  <p:childTnLst>
                                    <p:set>
                                      <p:cBhvr>
                                        <p:cTn id="41" dur="1" fill="hold">
                                          <p:stCondLst>
                                            <p:cond delay="0"/>
                                          </p:stCondLst>
                                        </p:cTn>
                                        <p:tgtEl>
                                          <p:spTgt spid="18503"/>
                                        </p:tgtEl>
                                        <p:attrNameLst>
                                          <p:attrName>style.visibility</p:attrName>
                                        </p:attrNameLst>
                                      </p:cBhvr>
                                      <p:to>
                                        <p:strVal val="visible"/>
                                      </p:to>
                                    </p:set>
                                    <p:anim calcmode="lin" valueType="num">
                                      <p:cBhvr additive="base">
                                        <p:cTn id="42" dur="500"/>
                                        <p:tgtEl>
                                          <p:spTgt spid="18503"/>
                                        </p:tgtEl>
                                        <p:attrNameLst>
                                          <p:attrName>ppt_y</p:attrName>
                                        </p:attrNameLst>
                                      </p:cBhvr>
                                      <p:tavLst>
                                        <p:tav tm="0">
                                          <p:val>
                                            <p:strVal val="#ppt_y+#ppt_h*1.125000"/>
                                          </p:val>
                                        </p:tav>
                                        <p:tav tm="100000">
                                          <p:val>
                                            <p:strVal val="#ppt_y"/>
                                          </p:val>
                                        </p:tav>
                                      </p:tavLst>
                                    </p:anim>
                                    <p:animEffect transition="in" filter="wipe(up)">
                                      <p:cBhvr>
                                        <p:cTn id="43" dur="500"/>
                                        <p:tgtEl>
                                          <p:spTgt spid="18503"/>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18502"/>
                                        </p:tgtEl>
                                        <p:attrNameLst>
                                          <p:attrName>style.visibility</p:attrName>
                                        </p:attrNameLst>
                                      </p:cBhvr>
                                      <p:to>
                                        <p:strVal val="visible"/>
                                      </p:to>
                                    </p:set>
                                    <p:anim calcmode="lin" valueType="num">
                                      <p:cBhvr additive="base">
                                        <p:cTn id="46" dur="500"/>
                                        <p:tgtEl>
                                          <p:spTgt spid="18502"/>
                                        </p:tgtEl>
                                        <p:attrNameLst>
                                          <p:attrName>ppt_y</p:attrName>
                                        </p:attrNameLst>
                                      </p:cBhvr>
                                      <p:tavLst>
                                        <p:tav tm="0">
                                          <p:val>
                                            <p:strVal val="#ppt_y+#ppt_h*1.125000"/>
                                          </p:val>
                                        </p:tav>
                                        <p:tav tm="100000">
                                          <p:val>
                                            <p:strVal val="#ppt_y"/>
                                          </p:val>
                                        </p:tav>
                                      </p:tavLst>
                                    </p:anim>
                                    <p:animEffect transition="in" filter="wipe(up)">
                                      <p:cBhvr>
                                        <p:cTn id="47" dur="500"/>
                                        <p:tgtEl>
                                          <p:spTgt spid="18502"/>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8501"/>
                                        </p:tgtEl>
                                        <p:attrNameLst>
                                          <p:attrName>style.visibility</p:attrName>
                                        </p:attrNameLst>
                                      </p:cBhvr>
                                      <p:to>
                                        <p:strVal val="visible"/>
                                      </p:to>
                                    </p:set>
                                    <p:anim calcmode="lin" valueType="num">
                                      <p:cBhvr additive="base">
                                        <p:cTn id="52" dur="500" fill="hold"/>
                                        <p:tgtEl>
                                          <p:spTgt spid="18501"/>
                                        </p:tgtEl>
                                        <p:attrNameLst>
                                          <p:attrName>ppt_x</p:attrName>
                                        </p:attrNameLst>
                                      </p:cBhvr>
                                      <p:tavLst>
                                        <p:tav tm="0">
                                          <p:val>
                                            <p:strVal val="#ppt_x"/>
                                          </p:val>
                                        </p:tav>
                                        <p:tav tm="100000">
                                          <p:val>
                                            <p:strVal val="#ppt_x"/>
                                          </p:val>
                                        </p:tav>
                                      </p:tavLst>
                                    </p:anim>
                                    <p:anim calcmode="lin" valueType="num">
                                      <p:cBhvr additive="base">
                                        <p:cTn id="53" dur="500" fill="hold"/>
                                        <p:tgtEl>
                                          <p:spTgt spid="1850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7443"/>
                                        </p:tgtEl>
                                        <p:attrNameLst>
                                          <p:attrName>style.visibility</p:attrName>
                                        </p:attrNameLst>
                                      </p:cBhvr>
                                      <p:to>
                                        <p:strVal val="visible"/>
                                      </p:to>
                                    </p:set>
                                    <p:anim calcmode="lin" valueType="num">
                                      <p:cBhvr additive="base">
                                        <p:cTn id="56" dur="500" fill="hold"/>
                                        <p:tgtEl>
                                          <p:spTgt spid="17443"/>
                                        </p:tgtEl>
                                        <p:attrNameLst>
                                          <p:attrName>ppt_x</p:attrName>
                                        </p:attrNameLst>
                                      </p:cBhvr>
                                      <p:tavLst>
                                        <p:tav tm="0">
                                          <p:val>
                                            <p:strVal val="#ppt_x"/>
                                          </p:val>
                                        </p:tav>
                                        <p:tav tm="100000">
                                          <p:val>
                                            <p:strVal val="#ppt_x"/>
                                          </p:val>
                                        </p:tav>
                                      </p:tavLst>
                                    </p:anim>
                                    <p:anim calcmode="lin" valueType="num">
                                      <p:cBhvr additive="base">
                                        <p:cTn id="57" dur="500" fill="hold"/>
                                        <p:tgtEl>
                                          <p:spTgt spid="1744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5" presetClass="entr" presetSubtype="0" fill="hold" grpId="1" nodeType="clickEffect">
                                  <p:stCondLst>
                                    <p:cond delay="0"/>
                                  </p:stCondLst>
                                  <p:childTnLst>
                                    <p:set>
                                      <p:cBhvr>
                                        <p:cTn id="61" dur="500" fill="hold">
                                          <p:stCondLst>
                                            <p:cond delay="0"/>
                                          </p:stCondLst>
                                        </p:cTn>
                                        <p:tgtEl>
                                          <p:spTgt spid="18461"/>
                                        </p:tgtEl>
                                        <p:attrNameLst>
                                          <p:attrName>style.visibility</p:attrName>
                                        </p:attrNameLst>
                                      </p:cBhvr>
                                      <p:to>
                                        <p:strVal val="visible"/>
                                      </p:to>
                                    </p:set>
                                    <p:animEffect transition="in" filter="fade">
                                      <p:cBhvr>
                                        <p:cTn id="62" dur="500"/>
                                        <p:tgtEl>
                                          <p:spTgt spid="18461"/>
                                        </p:tgtEl>
                                      </p:cBhvr>
                                    </p:animEffect>
                                    <p:anim calcmode="lin" valueType="num">
                                      <p:cBhvr>
                                        <p:cTn id="63" dur="500" fill="hold"/>
                                        <p:tgtEl>
                                          <p:spTgt spid="18461"/>
                                        </p:tgtEl>
                                        <p:attrNameLst>
                                          <p:attrName>style.rotation</p:attrName>
                                        </p:attrNameLst>
                                      </p:cBhvr>
                                      <p:tavLst>
                                        <p:tav tm="0">
                                          <p:val>
                                            <p:fltVal val="720"/>
                                          </p:val>
                                        </p:tav>
                                        <p:tav tm="100000">
                                          <p:val>
                                            <p:fltVal val="0"/>
                                          </p:val>
                                        </p:tav>
                                      </p:tavLst>
                                    </p:anim>
                                    <p:anim calcmode="lin" valueType="num">
                                      <p:cBhvr>
                                        <p:cTn id="64" dur="500" fill="hold"/>
                                        <p:tgtEl>
                                          <p:spTgt spid="18461"/>
                                        </p:tgtEl>
                                        <p:attrNameLst>
                                          <p:attrName>ppt_h</p:attrName>
                                        </p:attrNameLst>
                                      </p:cBhvr>
                                      <p:tavLst>
                                        <p:tav tm="0">
                                          <p:val>
                                            <p:fltVal val="0"/>
                                          </p:val>
                                        </p:tav>
                                        <p:tav tm="100000">
                                          <p:val>
                                            <p:strVal val="#ppt_h"/>
                                          </p:val>
                                        </p:tav>
                                      </p:tavLst>
                                    </p:anim>
                                    <p:anim calcmode="lin" valueType="num">
                                      <p:cBhvr>
                                        <p:cTn id="65" dur="500" fill="hold"/>
                                        <p:tgtEl>
                                          <p:spTgt spid="18461"/>
                                        </p:tgtEl>
                                        <p:attrNameLst>
                                          <p:attrName>ppt_w</p:attrName>
                                        </p:attrNameLst>
                                      </p:cBhvr>
                                      <p:tavLst>
                                        <p:tav tm="0">
                                          <p:val>
                                            <p:fltVal val="0"/>
                                          </p:val>
                                        </p:tav>
                                        <p:tav tm="100000">
                                          <p:val>
                                            <p:strVal val="#ppt_w"/>
                                          </p:val>
                                        </p:tav>
                                      </p:tavLst>
                                    </p:anim>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grpId="0" nodeType="clickEffect">
                                  <p:stCondLst>
                                    <p:cond delay="0"/>
                                  </p:stCondLst>
                                  <p:childTnLst>
                                    <p:set>
                                      <p:cBhvr>
                                        <p:cTn id="69" dur="1" fill="hold">
                                          <p:stCondLst>
                                            <p:cond delay="0"/>
                                          </p:stCondLst>
                                        </p:cTn>
                                        <p:tgtEl>
                                          <p:spTgt spid="18505"/>
                                        </p:tgtEl>
                                        <p:attrNameLst>
                                          <p:attrName>style.visibility</p:attrName>
                                        </p:attrNameLst>
                                      </p:cBhvr>
                                      <p:to>
                                        <p:strVal val="visible"/>
                                      </p:to>
                                    </p:set>
                                    <p:anim calcmode="lin" valueType="num">
                                      <p:cBhvr additive="base">
                                        <p:cTn id="70" dur="500"/>
                                        <p:tgtEl>
                                          <p:spTgt spid="18505"/>
                                        </p:tgtEl>
                                        <p:attrNameLst>
                                          <p:attrName>ppt_y</p:attrName>
                                        </p:attrNameLst>
                                      </p:cBhvr>
                                      <p:tavLst>
                                        <p:tav tm="0">
                                          <p:val>
                                            <p:strVal val="#ppt_y+#ppt_h*1.125000"/>
                                          </p:val>
                                        </p:tav>
                                        <p:tav tm="100000">
                                          <p:val>
                                            <p:strVal val="#ppt_y"/>
                                          </p:val>
                                        </p:tav>
                                      </p:tavLst>
                                    </p:anim>
                                    <p:animEffect transition="in" filter="wipe(up)">
                                      <p:cBhvr>
                                        <p:cTn id="71" dur="500"/>
                                        <p:tgtEl>
                                          <p:spTgt spid="18505"/>
                                        </p:tgtEl>
                                      </p:cBhvr>
                                    </p:animEffect>
                                  </p:childTnLst>
                                </p:cTn>
                              </p:par>
                              <p:par>
                                <p:cTn id="72" presetID="2" presetClass="entr" presetSubtype="4" fill="hold" nodeType="withEffect">
                                  <p:stCondLst>
                                    <p:cond delay="0"/>
                                  </p:stCondLst>
                                  <p:childTnLst>
                                    <p:set>
                                      <p:cBhvr>
                                        <p:cTn id="73" dur="1" fill="hold">
                                          <p:stCondLst>
                                            <p:cond delay="0"/>
                                          </p:stCondLst>
                                        </p:cTn>
                                        <p:tgtEl>
                                          <p:spTgt spid="18434"/>
                                        </p:tgtEl>
                                        <p:attrNameLst>
                                          <p:attrName>style.visibility</p:attrName>
                                        </p:attrNameLst>
                                      </p:cBhvr>
                                      <p:to>
                                        <p:strVal val="visible"/>
                                      </p:to>
                                    </p:set>
                                    <p:anim calcmode="lin" valueType="num">
                                      <p:cBhvr additive="base">
                                        <p:cTn id="74" dur="500" fill="hold"/>
                                        <p:tgtEl>
                                          <p:spTgt spid="18434"/>
                                        </p:tgtEl>
                                        <p:attrNameLst>
                                          <p:attrName>ppt_x</p:attrName>
                                        </p:attrNameLst>
                                      </p:cBhvr>
                                      <p:tavLst>
                                        <p:tav tm="0">
                                          <p:val>
                                            <p:strVal val="#ppt_x"/>
                                          </p:val>
                                        </p:tav>
                                        <p:tav tm="100000">
                                          <p:val>
                                            <p:strVal val="#ppt_x"/>
                                          </p:val>
                                        </p:tav>
                                      </p:tavLst>
                                    </p:anim>
                                    <p:anim calcmode="lin" valueType="num">
                                      <p:cBhvr additive="base">
                                        <p:cTn id="75"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18467"/>
                                        </p:tgtEl>
                                        <p:attrNameLst>
                                          <p:attrName>style.visibility</p:attrName>
                                        </p:attrNameLst>
                                      </p:cBhvr>
                                      <p:to>
                                        <p:strVal val="visible"/>
                                      </p:to>
                                    </p:set>
                                    <p:animEffect transition="in" filter="blinds(horizontal)">
                                      <p:cBhvr>
                                        <p:cTn id="80" dur="500"/>
                                        <p:tgtEl>
                                          <p:spTgt spid="18467"/>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18465"/>
                                        </p:tgtEl>
                                        <p:attrNameLst>
                                          <p:attrName>style.visibility</p:attrName>
                                        </p:attrNameLst>
                                      </p:cBhvr>
                                      <p:to>
                                        <p:strVal val="visible"/>
                                      </p:to>
                                    </p:set>
                                    <p:animEffect transition="in" filter="blinds(horizontal)">
                                      <p:cBhvr>
                                        <p:cTn id="85" dur="500"/>
                                        <p:tgtEl>
                                          <p:spTgt spid="18465"/>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18468"/>
                                        </p:tgtEl>
                                        <p:attrNameLst>
                                          <p:attrName>style.visibility</p:attrName>
                                        </p:attrNameLst>
                                      </p:cBhvr>
                                      <p:to>
                                        <p:strVal val="visible"/>
                                      </p:to>
                                    </p:set>
                                    <p:animEffect transition="in" filter="blinds(horizontal)">
                                      <p:cBhvr>
                                        <p:cTn id="88" dur="500"/>
                                        <p:tgtEl>
                                          <p:spTgt spid="18468"/>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8469"/>
                                        </p:tgtEl>
                                        <p:attrNameLst>
                                          <p:attrName>style.visibility</p:attrName>
                                        </p:attrNameLst>
                                      </p:cBhvr>
                                      <p:to>
                                        <p:strVal val="visible"/>
                                      </p:to>
                                    </p:set>
                                    <p:animEffect transition="in" filter="blinds(horizontal)">
                                      <p:cBhvr>
                                        <p:cTn id="91" dur="500"/>
                                        <p:tgtEl>
                                          <p:spTgt spid="18469"/>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18455"/>
                                        </p:tgtEl>
                                        <p:attrNameLst>
                                          <p:attrName>style.visibility</p:attrName>
                                        </p:attrNameLst>
                                      </p:cBhvr>
                                      <p:to>
                                        <p:strVal val="visible"/>
                                      </p:to>
                                    </p:set>
                                    <p:anim calcmode="lin" valueType="num">
                                      <p:cBhvr additive="base">
                                        <p:cTn id="96" dur="500" fill="hold"/>
                                        <p:tgtEl>
                                          <p:spTgt spid="18455"/>
                                        </p:tgtEl>
                                        <p:attrNameLst>
                                          <p:attrName>ppt_x</p:attrName>
                                        </p:attrNameLst>
                                      </p:cBhvr>
                                      <p:tavLst>
                                        <p:tav tm="0">
                                          <p:val>
                                            <p:strVal val="#ppt_x"/>
                                          </p:val>
                                        </p:tav>
                                        <p:tav tm="100000">
                                          <p:val>
                                            <p:strVal val="#ppt_x"/>
                                          </p:val>
                                        </p:tav>
                                      </p:tavLst>
                                    </p:anim>
                                    <p:anim calcmode="lin" valueType="num">
                                      <p:cBhvr additive="base">
                                        <p:cTn id="97" dur="500" fill="hold"/>
                                        <p:tgtEl>
                                          <p:spTgt spid="18455"/>
                                        </p:tgtEl>
                                        <p:attrNameLst>
                                          <p:attrName>ppt_y</p:attrName>
                                        </p:attrNameLst>
                                      </p:cBhvr>
                                      <p:tavLst>
                                        <p:tav tm="0">
                                          <p:val>
                                            <p:strVal val="1+#ppt_h/2"/>
                                          </p:val>
                                        </p:tav>
                                        <p:tav tm="100000">
                                          <p:val>
                                            <p:strVal val="#ppt_y"/>
                                          </p:val>
                                        </p:tav>
                                      </p:tavLst>
                                    </p:anim>
                                  </p:childTnLst>
                                </p:cTn>
                              </p:par>
                              <p:par>
                                <p:cTn id="98" presetID="3" presetClass="entr" presetSubtype="10" fill="hold" grpId="0" nodeType="withEffect">
                                  <p:stCondLst>
                                    <p:cond delay="0"/>
                                  </p:stCondLst>
                                  <p:childTnLst>
                                    <p:set>
                                      <p:cBhvr>
                                        <p:cTn id="99" dur="1" fill="hold">
                                          <p:stCondLst>
                                            <p:cond delay="0"/>
                                          </p:stCondLst>
                                        </p:cTn>
                                        <p:tgtEl>
                                          <p:spTgt spid="18471"/>
                                        </p:tgtEl>
                                        <p:attrNameLst>
                                          <p:attrName>style.visibility</p:attrName>
                                        </p:attrNameLst>
                                      </p:cBhvr>
                                      <p:to>
                                        <p:strVal val="visible"/>
                                      </p:to>
                                    </p:set>
                                    <p:animEffect transition="in" filter="blinds(horizontal)">
                                      <p:cBhvr>
                                        <p:cTn id="100" dur="500"/>
                                        <p:tgtEl>
                                          <p:spTgt spid="18471"/>
                                        </p:tgtEl>
                                      </p:cBhvr>
                                    </p:animEffect>
                                  </p:childTnLst>
                                </p:cTn>
                              </p:par>
                            </p:childTnLst>
                          </p:cTn>
                        </p:par>
                      </p:childTnLst>
                    </p:cTn>
                  </p:par>
                  <p:par>
                    <p:cTn id="101" fill="hold">
                      <p:stCondLst>
                        <p:cond delay="indefinite"/>
                      </p:stCondLst>
                      <p:childTnLst>
                        <p:par>
                          <p:cTn id="102" fill="hold">
                            <p:stCondLst>
                              <p:cond delay="0"/>
                            </p:stCondLst>
                            <p:childTnLst>
                              <p:par>
                                <p:cTn id="103" presetID="17" presetClass="entr" presetSubtype="10" fill="hold" nodeType="clickEffect">
                                  <p:stCondLst>
                                    <p:cond delay="0"/>
                                  </p:stCondLst>
                                  <p:childTnLst>
                                    <p:set>
                                      <p:cBhvr>
                                        <p:cTn id="104" dur="1" fill="hold">
                                          <p:stCondLst>
                                            <p:cond delay="0"/>
                                          </p:stCondLst>
                                        </p:cTn>
                                        <p:tgtEl>
                                          <p:spTgt spid="18472"/>
                                        </p:tgtEl>
                                        <p:attrNameLst>
                                          <p:attrName>style.visibility</p:attrName>
                                        </p:attrNameLst>
                                      </p:cBhvr>
                                      <p:to>
                                        <p:strVal val="visible"/>
                                      </p:to>
                                    </p:set>
                                    <p:anim calcmode="lin" valueType="num">
                                      <p:cBhvr>
                                        <p:cTn id="105" dur="500" fill="hold"/>
                                        <p:tgtEl>
                                          <p:spTgt spid="18472"/>
                                        </p:tgtEl>
                                        <p:attrNameLst>
                                          <p:attrName>ppt_w</p:attrName>
                                        </p:attrNameLst>
                                      </p:cBhvr>
                                      <p:tavLst>
                                        <p:tav tm="0">
                                          <p:val>
                                            <p:fltVal val="0"/>
                                          </p:val>
                                        </p:tav>
                                        <p:tav tm="100000">
                                          <p:val>
                                            <p:strVal val="#ppt_w"/>
                                          </p:val>
                                        </p:tav>
                                      </p:tavLst>
                                    </p:anim>
                                    <p:anim calcmode="lin" valueType="num">
                                      <p:cBhvr>
                                        <p:cTn id="106" dur="500" fill="hold"/>
                                        <p:tgtEl>
                                          <p:spTgt spid="18472"/>
                                        </p:tgtEl>
                                        <p:attrNameLst>
                                          <p:attrName>ppt_h</p:attrName>
                                        </p:attrNameLst>
                                      </p:cBhvr>
                                      <p:tavLst>
                                        <p:tav tm="0">
                                          <p:val>
                                            <p:strVal val="#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nodeType="clickEffect">
                                  <p:stCondLst>
                                    <p:cond delay="0"/>
                                  </p:stCondLst>
                                  <p:childTnLst>
                                    <p:set>
                                      <p:cBhvr>
                                        <p:cTn id="110" dur="1" fill="hold">
                                          <p:stCondLst>
                                            <p:cond delay="0"/>
                                          </p:stCondLst>
                                        </p:cTn>
                                        <p:tgtEl>
                                          <p:spTgt spid="18484"/>
                                        </p:tgtEl>
                                        <p:attrNameLst>
                                          <p:attrName>style.visibility</p:attrName>
                                        </p:attrNameLst>
                                      </p:cBhvr>
                                      <p:to>
                                        <p:strVal val="visible"/>
                                      </p:to>
                                    </p:set>
                                    <p:animEffect transition="in" filter="wipe(down)">
                                      <p:cBhvr>
                                        <p:cTn id="111" dur="500"/>
                                        <p:tgtEl>
                                          <p:spTgt spid="18484"/>
                                        </p:tgtEl>
                                      </p:cBhvr>
                                    </p:animEffect>
                                  </p:childTnLst>
                                </p:cTn>
                              </p:par>
                              <p:par>
                                <p:cTn id="112" presetID="22" presetClass="entr" presetSubtype="4" fill="hold" nodeType="withEffect">
                                  <p:stCondLst>
                                    <p:cond delay="0"/>
                                  </p:stCondLst>
                                  <p:childTnLst>
                                    <p:set>
                                      <p:cBhvr>
                                        <p:cTn id="113" dur="1" fill="hold">
                                          <p:stCondLst>
                                            <p:cond delay="0"/>
                                          </p:stCondLst>
                                        </p:cTn>
                                        <p:tgtEl>
                                          <p:spTgt spid="18485"/>
                                        </p:tgtEl>
                                        <p:attrNameLst>
                                          <p:attrName>style.visibility</p:attrName>
                                        </p:attrNameLst>
                                      </p:cBhvr>
                                      <p:to>
                                        <p:strVal val="visible"/>
                                      </p:to>
                                    </p:set>
                                    <p:animEffect transition="in" filter="wipe(down)">
                                      <p:cBhvr>
                                        <p:cTn id="114" dur="500"/>
                                        <p:tgtEl>
                                          <p:spTgt spid="18485"/>
                                        </p:tgtEl>
                                      </p:cBhvr>
                                    </p:animEffect>
                                  </p:childTnLst>
                                </p:cTn>
                              </p:par>
                              <p:par>
                                <p:cTn id="115" presetID="22" presetClass="entr" presetSubtype="4" fill="hold" nodeType="withEffect">
                                  <p:stCondLst>
                                    <p:cond delay="0"/>
                                  </p:stCondLst>
                                  <p:childTnLst>
                                    <p:set>
                                      <p:cBhvr>
                                        <p:cTn id="116" dur="1" fill="hold">
                                          <p:stCondLst>
                                            <p:cond delay="0"/>
                                          </p:stCondLst>
                                        </p:cTn>
                                        <p:tgtEl>
                                          <p:spTgt spid="18486"/>
                                        </p:tgtEl>
                                        <p:attrNameLst>
                                          <p:attrName>style.visibility</p:attrName>
                                        </p:attrNameLst>
                                      </p:cBhvr>
                                      <p:to>
                                        <p:strVal val="visible"/>
                                      </p:to>
                                    </p:set>
                                    <p:animEffect transition="in" filter="wipe(down)">
                                      <p:cBhvr>
                                        <p:cTn id="117" dur="500"/>
                                        <p:tgtEl>
                                          <p:spTgt spid="18486"/>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nodeType="clickEffect">
                                  <p:stCondLst>
                                    <p:cond delay="0"/>
                                  </p:stCondLst>
                                  <p:childTnLst>
                                    <p:set>
                                      <p:cBhvr>
                                        <p:cTn id="121" dur="1" fill="hold">
                                          <p:stCondLst>
                                            <p:cond delay="0"/>
                                          </p:stCondLst>
                                        </p:cTn>
                                        <p:tgtEl>
                                          <p:spTgt spid="18487"/>
                                        </p:tgtEl>
                                        <p:attrNameLst>
                                          <p:attrName>style.visibility</p:attrName>
                                        </p:attrNameLst>
                                      </p:cBhvr>
                                      <p:to>
                                        <p:strVal val="visible"/>
                                      </p:to>
                                    </p:set>
                                    <p:animEffect transition="in" filter="wipe(down)">
                                      <p:cBhvr>
                                        <p:cTn id="122" dur="500"/>
                                        <p:tgtEl>
                                          <p:spTgt spid="18487"/>
                                        </p:tgtEl>
                                      </p:cBhvr>
                                    </p:animEffect>
                                  </p:childTnLst>
                                </p:cTn>
                              </p:par>
                              <p:par>
                                <p:cTn id="123" presetID="2" presetClass="entr" presetSubtype="4" fill="hold" grpId="0" nodeType="withEffect">
                                  <p:stCondLst>
                                    <p:cond delay="0"/>
                                  </p:stCondLst>
                                  <p:childTnLst>
                                    <p:set>
                                      <p:cBhvr>
                                        <p:cTn id="124" dur="1" fill="hold">
                                          <p:stCondLst>
                                            <p:cond delay="0"/>
                                          </p:stCondLst>
                                        </p:cTn>
                                        <p:tgtEl>
                                          <p:spTgt spid="3"/>
                                        </p:tgtEl>
                                        <p:attrNameLst>
                                          <p:attrName>style.visibility</p:attrName>
                                        </p:attrNameLst>
                                      </p:cBhvr>
                                      <p:to>
                                        <p:strVal val="visible"/>
                                      </p:to>
                                    </p:set>
                                    <p:anim calcmode="lin" valueType="num">
                                      <p:cBhvr additive="base">
                                        <p:cTn id="125" dur="500" fill="hold"/>
                                        <p:tgtEl>
                                          <p:spTgt spid="3"/>
                                        </p:tgtEl>
                                        <p:attrNameLst>
                                          <p:attrName>ppt_x</p:attrName>
                                        </p:attrNameLst>
                                      </p:cBhvr>
                                      <p:tavLst>
                                        <p:tav tm="0">
                                          <p:val>
                                            <p:strVal val="#ppt_x"/>
                                          </p:val>
                                        </p:tav>
                                        <p:tav tm="100000">
                                          <p:val>
                                            <p:strVal val="#ppt_x"/>
                                          </p:val>
                                        </p:tav>
                                      </p:tavLst>
                                    </p:anim>
                                    <p:anim calcmode="lin" valueType="num">
                                      <p:cBhvr additive="base">
                                        <p:cTn id="1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35" presetClass="entr" presetSubtype="0" fill="hold" grpId="1" nodeType="clickEffect">
                                  <p:stCondLst>
                                    <p:cond delay="0"/>
                                  </p:stCondLst>
                                  <p:childTnLst>
                                    <p:set>
                                      <p:cBhvr>
                                        <p:cTn id="130" dur="1" fill="hold">
                                          <p:stCondLst>
                                            <p:cond delay="0"/>
                                          </p:stCondLst>
                                        </p:cTn>
                                        <p:tgtEl>
                                          <p:spTgt spid="18462"/>
                                        </p:tgtEl>
                                        <p:attrNameLst>
                                          <p:attrName>style.visibility</p:attrName>
                                        </p:attrNameLst>
                                      </p:cBhvr>
                                      <p:to>
                                        <p:strVal val="visible"/>
                                      </p:to>
                                    </p:set>
                                    <p:animEffect transition="in" filter="fade">
                                      <p:cBhvr>
                                        <p:cTn id="131" dur="2000"/>
                                        <p:tgtEl>
                                          <p:spTgt spid="18462"/>
                                        </p:tgtEl>
                                      </p:cBhvr>
                                    </p:animEffect>
                                    <p:anim calcmode="lin" valueType="num">
                                      <p:cBhvr>
                                        <p:cTn id="132" dur="2000" fill="hold"/>
                                        <p:tgtEl>
                                          <p:spTgt spid="18462"/>
                                        </p:tgtEl>
                                        <p:attrNameLst>
                                          <p:attrName>style.rotation</p:attrName>
                                        </p:attrNameLst>
                                      </p:cBhvr>
                                      <p:tavLst>
                                        <p:tav tm="0">
                                          <p:val>
                                            <p:fltVal val="720"/>
                                          </p:val>
                                        </p:tav>
                                        <p:tav tm="100000">
                                          <p:val>
                                            <p:fltVal val="0"/>
                                          </p:val>
                                        </p:tav>
                                      </p:tavLst>
                                    </p:anim>
                                    <p:anim calcmode="lin" valueType="num">
                                      <p:cBhvr>
                                        <p:cTn id="133" dur="2000" fill="hold"/>
                                        <p:tgtEl>
                                          <p:spTgt spid="18462"/>
                                        </p:tgtEl>
                                        <p:attrNameLst>
                                          <p:attrName>ppt_h</p:attrName>
                                        </p:attrNameLst>
                                      </p:cBhvr>
                                      <p:tavLst>
                                        <p:tav tm="0">
                                          <p:val>
                                            <p:fltVal val="0"/>
                                          </p:val>
                                        </p:tav>
                                        <p:tav tm="100000">
                                          <p:val>
                                            <p:strVal val="#ppt_h"/>
                                          </p:val>
                                        </p:tav>
                                      </p:tavLst>
                                    </p:anim>
                                    <p:anim calcmode="lin" valueType="num">
                                      <p:cBhvr>
                                        <p:cTn id="134" dur="2000" fill="hold"/>
                                        <p:tgtEl>
                                          <p:spTgt spid="1846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63" grpId="0"/>
      <p:bldP spid="18464" grpId="0"/>
      <p:bldP spid="18465" grpId="0"/>
      <p:bldP spid="18466" grpId="0"/>
      <p:bldP spid="18467" grpId="0"/>
      <p:bldP spid="18468" grpId="0"/>
      <p:bldP spid="18469" grpId="0"/>
      <p:bldP spid="18470" grpId="0"/>
      <p:bldP spid="18471" grpId="0"/>
      <p:bldP spid="17443" grpId="0"/>
      <p:bldP spid="3" grpId="0"/>
      <p:bldP spid="18503" grpId="0"/>
      <p:bldP spid="18502" grpId="0"/>
      <p:bldP spid="18505" grpId="0"/>
      <p:bldP spid="18461" grpId="1"/>
      <p:bldP spid="1846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G6JG.AVI">
            <a:hlinkClick r:id="" action="ppaction://media"/>
          </p:cNvPr>
          <p:cNvPicPr preferRelativeResize="0">
            <a:picLocks noRot="1" noChangeAspect="1"/>
          </p:cNvPicPr>
          <p:nvPr>
            <a:videoFile r:link="rId1"/>
            <p:extLst>
              <p:ext uri="{DAA4B4D4-6D71-4841-9C94-3DE7FCFB9230}">
                <p14:media xmlns:p14="http://schemas.microsoft.com/office/powerpoint/2010/main" r:link="rId2"/>
              </p:ext>
            </p:extLst>
            <p:custDataLst>
              <p:tags r:id="rId3"/>
            </p:custDataLst>
          </p:nvPr>
        </p:nvPicPr>
        <p:blipFill>
          <a:blip r:embed="rId4">
            <a:lum contrast="54000"/>
          </a:blip>
          <a:stretch>
            <a:fillRect/>
          </a:stretch>
        </p:blipFill>
        <p:spPr>
          <a:xfrm>
            <a:off x="1489393" y="726440"/>
            <a:ext cx="4100512" cy="2825750"/>
          </a:xfrm>
          <a:prstGeom prst="rect">
            <a:avLst/>
          </a:prstGeom>
          <a:solidFill>
            <a:srgbClr val="CCFFFF"/>
          </a:solidFill>
          <a:ln w="9525">
            <a:noFill/>
          </a:ln>
        </p:spPr>
      </p:pic>
      <p:sp>
        <p:nvSpPr>
          <p:cNvPr id="17411" name="流程图: 联系 17410"/>
          <p:cNvSpPr/>
          <p:nvPr>
            <p:custDataLst>
              <p:tags r:id="rId5"/>
            </p:custDataLst>
          </p:nvPr>
        </p:nvSpPr>
        <p:spPr>
          <a:xfrm>
            <a:off x="3241993" y="1945640"/>
            <a:ext cx="533400" cy="457200"/>
          </a:xfrm>
          <a:prstGeom prst="flowChartConnector">
            <a:avLst/>
          </a:prstGeom>
          <a:solidFill>
            <a:srgbClr val="FF0000"/>
          </a:solidFill>
          <a:ln w="9525" cap="flat" cmpd="sng">
            <a:solidFill>
              <a:schemeClr val="tx1"/>
            </a:solidFill>
            <a:prstDash val="solid"/>
            <a:headEnd type="none" w="med" len="med"/>
            <a:tailEnd type="none" w="med" len="med"/>
          </a:ln>
        </p:spPr>
        <p:txBody>
          <a:bodyPr/>
          <a:lstStyle/>
          <a:p>
            <a:endParaRPr lang="zh-CN" altLang="en-US">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12" name="文本框 17411"/>
          <p:cNvSpPr txBox="1"/>
          <p:nvPr>
            <p:custDataLst>
              <p:tags r:id="rId6"/>
            </p:custDataLst>
          </p:nvPr>
        </p:nvSpPr>
        <p:spPr>
          <a:xfrm>
            <a:off x="5956618" y="3030220"/>
            <a:ext cx="2590800" cy="521970"/>
          </a:xfrm>
          <a:prstGeom prst="rect">
            <a:avLst/>
          </a:prstGeom>
          <a:noFill/>
          <a:ln w="9525">
            <a:noFill/>
          </a:ln>
        </p:spPr>
        <p:txBody>
          <a:bodyPr>
            <a:spAutoFit/>
          </a:bodyPr>
          <a:lstStyle/>
          <a:p>
            <a:pPr>
              <a:buClrTx/>
            </a:pPr>
            <a:r>
              <a:rPr lang="zh-CN" altLang="en-US" sz="2800" b="1">
                <a:solidFill>
                  <a:srgbClr val="FF0000"/>
                </a:solidFill>
                <a:latin typeface="Arial" panose="020B0604020202020204" pitchFamily="34" charset="0"/>
                <a:ea typeface="黑体" panose="02010609060101010101" pitchFamily="2" charset="-122"/>
              </a:rPr>
              <a:t>非极性分子</a:t>
            </a:r>
            <a:endParaRPr lang="zh-CN" altLang="en-US" sz="2800" b="1">
              <a:solidFill>
                <a:srgbClr val="FF0000"/>
              </a:solidFill>
              <a:latin typeface="Arial" panose="020B0604020202020204" pitchFamily="34" charset="0"/>
              <a:ea typeface="黑体" panose="02010609060101010101" pitchFamily="2" charset="-122"/>
            </a:endParaRPr>
          </a:p>
        </p:txBody>
      </p:sp>
      <p:sp>
        <p:nvSpPr>
          <p:cNvPr id="17413" name="文本框 17412"/>
          <p:cNvSpPr txBox="1"/>
          <p:nvPr>
            <p:custDataLst>
              <p:tags r:id="rId7"/>
            </p:custDataLst>
          </p:nvPr>
        </p:nvSpPr>
        <p:spPr>
          <a:xfrm>
            <a:off x="1421130" y="2590165"/>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14" name="文本框 17413"/>
          <p:cNvSpPr txBox="1"/>
          <p:nvPr>
            <p:custDataLst>
              <p:tags r:id="rId8"/>
            </p:custDataLst>
          </p:nvPr>
        </p:nvSpPr>
        <p:spPr>
          <a:xfrm>
            <a:off x="2789555" y="1517015"/>
            <a:ext cx="1295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15" name="文本框 17414"/>
          <p:cNvSpPr txBox="1"/>
          <p:nvPr>
            <p:custDataLst>
              <p:tags r:id="rId9"/>
            </p:custDataLst>
          </p:nvPr>
        </p:nvSpPr>
        <p:spPr>
          <a:xfrm>
            <a:off x="3078480" y="429578"/>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16" name="文本框 17415"/>
          <p:cNvSpPr txBox="1"/>
          <p:nvPr>
            <p:custDataLst>
              <p:tags r:id="rId10"/>
            </p:custDataLst>
          </p:nvPr>
        </p:nvSpPr>
        <p:spPr>
          <a:xfrm>
            <a:off x="4157980" y="1948815"/>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17" name="文本框 17416"/>
          <p:cNvSpPr txBox="1"/>
          <p:nvPr>
            <p:custDataLst>
              <p:tags r:id="rId11"/>
            </p:custDataLst>
          </p:nvPr>
        </p:nvSpPr>
        <p:spPr>
          <a:xfrm>
            <a:off x="3149918" y="2661603"/>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7418" name="文本框 17417"/>
          <p:cNvSpPr txBox="1"/>
          <p:nvPr>
            <p:custDataLst>
              <p:tags r:id="rId12"/>
            </p:custDataLst>
          </p:nvPr>
        </p:nvSpPr>
        <p:spPr>
          <a:xfrm>
            <a:off x="3510280" y="1582103"/>
            <a:ext cx="914400" cy="641350"/>
          </a:xfrm>
          <a:prstGeom prst="rect">
            <a:avLst/>
          </a:prstGeom>
          <a:noFill/>
          <a:ln w="9525">
            <a:noFill/>
          </a:ln>
        </p:spPr>
        <p:txBody>
          <a:bodyPr>
            <a:spAutoFit/>
          </a:bodyPr>
          <a:lstStyle/>
          <a:p>
            <a:pPr>
              <a:spcBef>
                <a:spcPct val="50000"/>
              </a:spcBef>
              <a:buClrTx/>
            </a:pPr>
            <a:r>
              <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rPr>
              <a:t>δ+</a:t>
            </a:r>
            <a:endParaRPr lang="en-US" altLang="x-none" sz="36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6393" name="Text Box 13"/>
          <p:cNvSpPr txBox="1"/>
          <p:nvPr>
            <p:custDataLst>
              <p:tags r:id="rId13"/>
            </p:custDataLst>
          </p:nvPr>
        </p:nvSpPr>
        <p:spPr>
          <a:xfrm>
            <a:off x="408305" y="674370"/>
            <a:ext cx="1081088" cy="51911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None/>
            </a:pP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CH</a:t>
            </a:r>
            <a:r>
              <a:rPr lang="en-US" altLang="zh-CN" sz="2800" b="1" baseline="-25000">
                <a:solidFill>
                  <a:srgbClr val="FF0000"/>
                </a:solidFill>
                <a:latin typeface="Arial" panose="020B0604020202020204" pitchFamily="34" charset="0"/>
                <a:ea typeface="黑体" panose="02010609060101010101" pitchFamily="2" charset="-122"/>
                <a:cs typeface="Arial" panose="020B0604020202020204" pitchFamily="34" charset="0"/>
              </a:rPr>
              <a:t>4</a:t>
            </a:r>
            <a:endParaRPr lang="en-US" altLang="zh-CN" sz="28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77872" name="直接连接符 77871"/>
          <p:cNvSpPr/>
          <p:nvPr>
            <p:custDataLst>
              <p:tags r:id="rId14"/>
            </p:custDataLst>
          </p:nvPr>
        </p:nvSpPr>
        <p:spPr>
          <a:xfrm flipH="1" flipV="1">
            <a:off x="7244715" y="727075"/>
            <a:ext cx="15240" cy="1136650"/>
          </a:xfrm>
          <a:prstGeom prst="line">
            <a:avLst/>
          </a:prstGeom>
          <a:ln w="31750" cap="flat" cmpd="sng">
            <a:solidFill>
              <a:srgbClr val="FF0000"/>
            </a:solidFill>
            <a:prstDash val="solid"/>
            <a:headEnd type="none" w="med" len="med"/>
            <a:tailEnd type="triangle" w="med" len="med"/>
          </a:ln>
        </p:spPr>
        <p:txBody>
          <a:bodyPr/>
          <a:lstStyle/>
          <a:p/>
        </p:txBody>
      </p:sp>
      <p:sp>
        <p:nvSpPr>
          <p:cNvPr id="77873" name="直接连接符 77872"/>
          <p:cNvSpPr/>
          <p:nvPr>
            <p:custDataLst>
              <p:tags r:id="rId15"/>
            </p:custDataLst>
          </p:nvPr>
        </p:nvSpPr>
        <p:spPr>
          <a:xfrm flipH="1">
            <a:off x="6316345" y="2223770"/>
            <a:ext cx="798830" cy="615950"/>
          </a:xfrm>
          <a:prstGeom prst="line">
            <a:avLst/>
          </a:prstGeom>
          <a:ln w="31750" cap="flat" cmpd="sng">
            <a:solidFill>
              <a:srgbClr val="FF0000"/>
            </a:solidFill>
            <a:prstDash val="solid"/>
            <a:headEnd type="none" w="med" len="med"/>
            <a:tailEnd type="triangle" w="med" len="med"/>
          </a:ln>
        </p:spPr>
        <p:txBody>
          <a:bodyPr/>
          <a:lstStyle/>
          <a:p/>
        </p:txBody>
      </p:sp>
      <p:sp>
        <p:nvSpPr>
          <p:cNvPr id="77874" name="直接连接符 77873"/>
          <p:cNvSpPr/>
          <p:nvPr>
            <p:custDataLst>
              <p:tags r:id="rId16"/>
            </p:custDataLst>
          </p:nvPr>
        </p:nvSpPr>
        <p:spPr>
          <a:xfrm>
            <a:off x="7402830" y="2295525"/>
            <a:ext cx="628650" cy="655955"/>
          </a:xfrm>
          <a:prstGeom prst="line">
            <a:avLst/>
          </a:prstGeom>
          <a:ln w="31750" cap="flat" cmpd="sng">
            <a:solidFill>
              <a:srgbClr val="FF0000"/>
            </a:solidFill>
            <a:prstDash val="solid"/>
            <a:headEnd type="none" w="med" len="med"/>
            <a:tailEnd type="triangle" w="med" len="med"/>
          </a:ln>
        </p:spPr>
        <p:txBody>
          <a:bodyPr/>
          <a:lstStyle/>
          <a:p/>
        </p:txBody>
      </p:sp>
      <p:sp>
        <p:nvSpPr>
          <p:cNvPr id="77875" name="直接连接符 77874"/>
          <p:cNvSpPr/>
          <p:nvPr>
            <p:custDataLst>
              <p:tags r:id="rId17"/>
            </p:custDataLst>
          </p:nvPr>
        </p:nvSpPr>
        <p:spPr>
          <a:xfrm>
            <a:off x="7546975" y="2152650"/>
            <a:ext cx="1205865" cy="142240"/>
          </a:xfrm>
          <a:prstGeom prst="line">
            <a:avLst/>
          </a:prstGeom>
          <a:ln w="31750" cap="flat" cmpd="sng">
            <a:solidFill>
              <a:srgbClr val="FF0000"/>
            </a:solidFill>
            <a:prstDash val="solid"/>
            <a:headEnd type="none" w="med" len="med"/>
            <a:tailEnd type="triangle" w="med" len="med"/>
          </a:ln>
        </p:spPr>
        <p:txBody>
          <a:bodyPr/>
          <a:lstStyle/>
          <a:p/>
        </p:txBody>
      </p:sp>
      <p:sp>
        <p:nvSpPr>
          <p:cNvPr id="77876" name="矩形 77875"/>
          <p:cNvSpPr/>
          <p:nvPr>
            <p:custDataLst>
              <p:tags r:id="rId18"/>
            </p:custDataLst>
          </p:nvPr>
        </p:nvSpPr>
        <p:spPr>
          <a:xfrm>
            <a:off x="7042150" y="1790383"/>
            <a:ext cx="574675" cy="457200"/>
          </a:xfrm>
          <a:prstGeom prst="rect">
            <a:avLst/>
          </a:prstGeom>
          <a:noFill/>
          <a:ln w="9525">
            <a:noFill/>
          </a:ln>
        </p:spPr>
        <p:txBody>
          <a:bodyPr wrap="none" anchor="t">
            <a:spAutoFit/>
          </a:bodyPr>
          <a:lstStyle/>
          <a:p>
            <a:r>
              <a:rPr lang="en-US" altLang="zh-CN" sz="2400" b="1">
                <a:solidFill>
                  <a:srgbClr val="FF0000"/>
                </a:solidFill>
                <a:latin typeface="Arial" panose="020B0604020202020204" pitchFamily="34" charset="0"/>
                <a:ea typeface="黑体" panose="02010609060101010101" pitchFamily="2" charset="-122"/>
                <a:cs typeface="Arial" panose="020B0604020202020204" pitchFamily="34" charset="0"/>
              </a:rPr>
              <a:t>F</a:t>
            </a:r>
            <a:r>
              <a:rPr lang="zh-CN" altLang="en-US" sz="2400" b="1" baseline="-25000">
                <a:solidFill>
                  <a:srgbClr val="FF0000"/>
                </a:solidFill>
                <a:latin typeface="Arial" panose="020B0604020202020204" pitchFamily="34" charset="0"/>
                <a:ea typeface="黑体" panose="02010609060101010101" pitchFamily="2" charset="-122"/>
                <a:cs typeface="Arial" panose="020B0604020202020204" pitchFamily="34" charset="0"/>
              </a:rPr>
              <a:t>合</a:t>
            </a:r>
            <a:endParaRPr lang="zh-CN" altLang="en-US" sz="2400" b="1" baseline="-25000">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21506" name="Text Box 2"/>
          <p:cNvSpPr txBox="1"/>
          <p:nvPr>
            <p:custDataLst>
              <p:tags r:id="rId19"/>
            </p:custDataLst>
          </p:nvPr>
        </p:nvSpPr>
        <p:spPr>
          <a:xfrm>
            <a:off x="6839585" y="4511675"/>
            <a:ext cx="1415415" cy="1445260"/>
          </a:xfrm>
          <a:prstGeom prst="rect">
            <a:avLst/>
          </a:prstGeom>
          <a:noFill/>
          <a:ln w="9525">
            <a:noFill/>
          </a:ln>
        </p:spPr>
        <p:txBody>
          <a:bodyPr wrap="square">
            <a:spAutoFit/>
          </a:bodyPr>
          <a:lstStyle/>
          <a:p>
            <a:pPr>
              <a:spcBef>
                <a:spcPct val="50000"/>
              </a:spcBef>
            </a:pPr>
            <a:r>
              <a:rPr lang="zh-CN" altLang="en-US" sz="4400" b="1">
                <a:solidFill>
                  <a:srgbClr val="FF0066"/>
                </a:solidFill>
                <a:latin typeface="黑体" panose="02010609060101010101" pitchFamily="2" charset="-122"/>
                <a:ea typeface="黑体" panose="02010609060101010101" pitchFamily="2" charset="-122"/>
              </a:rPr>
              <a:t>分子极性</a:t>
            </a:r>
            <a:endParaRPr lang="zh-CN" altLang="en-US" sz="4400" b="1">
              <a:solidFill>
                <a:srgbClr val="FF0066"/>
              </a:solidFill>
              <a:latin typeface="黑体" panose="02010609060101010101" pitchFamily="2" charset="-122"/>
              <a:ea typeface="黑体" panose="02010609060101010101" pitchFamily="2" charset="-122"/>
            </a:endParaRPr>
          </a:p>
        </p:txBody>
      </p:sp>
      <p:sp>
        <p:nvSpPr>
          <p:cNvPr id="21507" name="Text Box 3"/>
          <p:cNvSpPr txBox="1"/>
          <p:nvPr>
            <p:custDataLst>
              <p:tags r:id="rId20"/>
            </p:custDataLst>
          </p:nvPr>
        </p:nvSpPr>
        <p:spPr>
          <a:xfrm>
            <a:off x="2710180" y="4947603"/>
            <a:ext cx="2286000" cy="1322070"/>
          </a:xfrm>
          <a:prstGeom prst="rect">
            <a:avLst/>
          </a:prstGeom>
          <a:noFill/>
          <a:ln w="9525">
            <a:noFill/>
          </a:ln>
        </p:spPr>
        <p:txBody>
          <a:bodyPr>
            <a:spAutoFit/>
          </a:bodyPr>
          <a:lstStyle/>
          <a:p>
            <a:pPr algn="ctr">
              <a:spcBef>
                <a:spcPct val="50000"/>
              </a:spcBef>
            </a:pPr>
            <a:r>
              <a:rPr lang="zh-CN" altLang="en-US" sz="4000" b="1">
                <a:solidFill>
                  <a:srgbClr val="FF0066"/>
                </a:solidFill>
                <a:latin typeface="黑体" panose="02010609060101010101" pitchFamily="2" charset="-122"/>
                <a:ea typeface="黑体" panose="02010609060101010101" pitchFamily="2" charset="-122"/>
              </a:rPr>
              <a:t>分子空间结构</a:t>
            </a:r>
            <a:endParaRPr lang="zh-CN" altLang="en-US" sz="4000" b="1">
              <a:solidFill>
                <a:srgbClr val="FF0066"/>
              </a:solidFill>
              <a:latin typeface="黑体" panose="02010609060101010101" pitchFamily="2" charset="-122"/>
              <a:ea typeface="黑体" panose="02010609060101010101" pitchFamily="2" charset="-122"/>
            </a:endParaRPr>
          </a:p>
        </p:txBody>
      </p:sp>
      <p:sp>
        <p:nvSpPr>
          <p:cNvPr id="21512" name="Text Box 8"/>
          <p:cNvSpPr txBox="1"/>
          <p:nvPr>
            <p:custDataLst>
              <p:tags r:id="rId21"/>
            </p:custDataLst>
          </p:nvPr>
        </p:nvSpPr>
        <p:spPr>
          <a:xfrm>
            <a:off x="2710180" y="3804603"/>
            <a:ext cx="2362200" cy="706755"/>
          </a:xfrm>
          <a:prstGeom prst="rect">
            <a:avLst/>
          </a:prstGeom>
          <a:noFill/>
          <a:ln w="9525">
            <a:noFill/>
          </a:ln>
        </p:spPr>
        <p:txBody>
          <a:bodyPr>
            <a:spAutoFit/>
          </a:bodyPr>
          <a:lstStyle/>
          <a:p>
            <a:pPr>
              <a:spcBef>
                <a:spcPct val="50000"/>
              </a:spcBef>
            </a:pPr>
            <a:r>
              <a:rPr lang="zh-CN" altLang="en-US" sz="4000" b="1">
                <a:solidFill>
                  <a:srgbClr val="FF0066"/>
                </a:solidFill>
                <a:latin typeface="黑体" panose="02010609060101010101" pitchFamily="2" charset="-122"/>
                <a:ea typeface="黑体" panose="02010609060101010101" pitchFamily="2" charset="-122"/>
              </a:rPr>
              <a:t>键的极性</a:t>
            </a:r>
            <a:endParaRPr lang="zh-CN" altLang="en-US" sz="4000" b="1">
              <a:solidFill>
                <a:srgbClr val="FF0066"/>
              </a:solidFill>
              <a:latin typeface="黑体" panose="02010609060101010101" pitchFamily="2" charset="-122"/>
              <a:ea typeface="黑体" panose="02010609060101010101" pitchFamily="2" charset="-122"/>
            </a:endParaRPr>
          </a:p>
        </p:txBody>
      </p:sp>
      <p:sp>
        <p:nvSpPr>
          <p:cNvPr id="21513" name="AutoShape 9"/>
          <p:cNvSpPr/>
          <p:nvPr>
            <p:custDataLst>
              <p:tags r:id="rId22"/>
            </p:custDataLst>
          </p:nvPr>
        </p:nvSpPr>
        <p:spPr>
          <a:xfrm>
            <a:off x="5148580" y="4109403"/>
            <a:ext cx="152400" cy="1981200"/>
          </a:xfrm>
          <a:prstGeom prst="rightBrace">
            <a:avLst>
              <a:gd name="adj1" fmla="val 108333"/>
              <a:gd name="adj2" fmla="val 50963"/>
            </a:avLst>
          </a:prstGeom>
          <a:noFill/>
          <a:ln w="38100" cap="flat" cmpd="sng">
            <a:solidFill>
              <a:srgbClr val="FF0000"/>
            </a:solidFill>
            <a:prstDash val="solid"/>
            <a:headEnd type="none" w="med" len="med"/>
            <a:tailEnd type="none" w="med" len="med"/>
          </a:ln>
        </p:spPr>
        <p:txBody>
          <a:bodyPr wrap="none" anchor="ctr"/>
          <a:lstStyle/>
          <a:p>
            <a:endParaRPr lang="zh-CN" altLang="en-US" b="1">
              <a:latin typeface="黑体" panose="02010609060101010101" pitchFamily="2" charset="-122"/>
              <a:ea typeface="黑体" panose="02010609060101010101" pitchFamily="2" charset="-122"/>
            </a:endParaRPr>
          </a:p>
        </p:txBody>
      </p:sp>
      <p:grpSp>
        <p:nvGrpSpPr>
          <p:cNvPr id="3" name="Group 10"/>
          <p:cNvGrpSpPr/>
          <p:nvPr>
            <p:custDataLst>
              <p:tags r:id="rId23"/>
            </p:custDataLst>
          </p:nvPr>
        </p:nvGrpSpPr>
        <p:grpSpPr>
          <a:xfrm>
            <a:off x="5518150" y="4361498"/>
            <a:ext cx="1524000" cy="762000"/>
            <a:chOff x="0" y="0"/>
            <a:chExt cx="960" cy="480"/>
          </a:xfrm>
        </p:grpSpPr>
        <p:sp>
          <p:nvSpPr>
            <p:cNvPr id="22542" name="Line 11"/>
            <p:cNvSpPr/>
            <p:nvPr>
              <p:custDataLst>
                <p:tags r:id="rId24"/>
              </p:custDataLst>
            </p:nvPr>
          </p:nvSpPr>
          <p:spPr>
            <a:xfrm>
              <a:off x="0" y="480"/>
              <a:ext cx="768" cy="0"/>
            </a:xfrm>
            <a:prstGeom prst="line">
              <a:avLst/>
            </a:prstGeom>
            <a:ln w="38100" cap="flat" cmpd="sng">
              <a:solidFill>
                <a:srgbClr val="FF0000"/>
              </a:solidFill>
              <a:prstDash val="solid"/>
              <a:headEnd type="none" w="med" len="med"/>
              <a:tailEnd type="triangle" w="med" len="med"/>
            </a:ln>
          </p:spPr>
          <p:txBody>
            <a:bodyPr/>
            <a:lstStyle/>
            <a:p/>
          </p:txBody>
        </p:sp>
        <p:sp>
          <p:nvSpPr>
            <p:cNvPr id="22543" name="Text Box 12"/>
            <p:cNvSpPr txBox="1"/>
            <p:nvPr>
              <p:custDataLst>
                <p:tags r:id="rId25"/>
              </p:custDataLst>
            </p:nvPr>
          </p:nvSpPr>
          <p:spPr>
            <a:xfrm>
              <a:off x="48" y="0"/>
              <a:ext cx="912" cy="406"/>
            </a:xfrm>
            <a:prstGeom prst="rect">
              <a:avLst/>
            </a:prstGeom>
            <a:noFill/>
            <a:ln w="9525">
              <a:noFill/>
            </a:ln>
          </p:spPr>
          <p:txBody>
            <a:bodyPr>
              <a:spAutoFit/>
            </a:bodyPr>
            <a:lstStyle/>
            <a:p>
              <a:pPr>
                <a:spcBef>
                  <a:spcPct val="50000"/>
                </a:spcBef>
              </a:pPr>
              <a:r>
                <a:rPr lang="zh-CN" altLang="en-US" sz="3600" b="1">
                  <a:solidFill>
                    <a:srgbClr val="0000FF"/>
                  </a:solidFill>
                  <a:latin typeface="黑体" panose="02010609060101010101" pitchFamily="2" charset="-122"/>
                  <a:ea typeface="黑体" panose="02010609060101010101" pitchFamily="2" charset="-122"/>
                </a:rPr>
                <a:t>决定</a:t>
              </a:r>
              <a:endParaRPr lang="zh-CN" altLang="en-US" sz="3600" b="1">
                <a:solidFill>
                  <a:srgbClr val="0000FF"/>
                </a:solidFill>
                <a:latin typeface="黑体" panose="02010609060101010101" pitchFamily="2" charset="-122"/>
                <a:ea typeface="黑体" panose="02010609060101010101" pitchFamily="2" charset="-122"/>
              </a:endParaRPr>
            </a:p>
          </p:txBody>
        </p:sp>
      </p:grpSp>
      <p:grpSp>
        <p:nvGrpSpPr>
          <p:cNvPr id="22537" name="Group 13"/>
          <p:cNvGrpSpPr/>
          <p:nvPr>
            <p:custDataLst>
              <p:tags r:id="rId26"/>
            </p:custDataLst>
          </p:nvPr>
        </p:nvGrpSpPr>
        <p:grpSpPr>
          <a:xfrm>
            <a:off x="46355" y="3431858"/>
            <a:ext cx="2862231" cy="1439862"/>
            <a:chOff x="0" y="0"/>
            <a:chExt cx="1804" cy="907"/>
          </a:xfrm>
        </p:grpSpPr>
        <p:sp>
          <p:nvSpPr>
            <p:cNvPr id="22539" name="AutoShape 14"/>
            <p:cNvSpPr/>
            <p:nvPr>
              <p:custDataLst>
                <p:tags r:id="rId27"/>
              </p:custDataLst>
            </p:nvPr>
          </p:nvSpPr>
          <p:spPr>
            <a:xfrm>
              <a:off x="181" y="0"/>
              <a:ext cx="998" cy="907"/>
            </a:xfrm>
            <a:prstGeom prst="diamond">
              <a:avLst/>
            </a:prstGeom>
            <a:noFill/>
            <a:ln w="76200" cap="flat" cmpd="sng">
              <a:solidFill>
                <a:srgbClr val="0000FF"/>
              </a:solidFill>
              <a:prstDash val="solid"/>
              <a:miter/>
              <a:headEnd type="none" w="med" len="med"/>
              <a:tailEnd type="none" w="med" len="med"/>
            </a:ln>
          </p:spPr>
          <p:txBody>
            <a:bodyPr wrap="none" anchor="ctr"/>
            <a:lstStyle/>
            <a:p>
              <a:endParaRPr lang="zh-CN" altLang="en-US" b="1">
                <a:latin typeface="黑体" panose="02010609060101010101" pitchFamily="2" charset="-122"/>
                <a:ea typeface="黑体" panose="02010609060101010101" pitchFamily="2" charset="-122"/>
              </a:endParaRPr>
            </a:p>
          </p:txBody>
        </p:sp>
        <p:pic>
          <p:nvPicPr>
            <p:cNvPr id="22540" name="Picture 15" descr="167动态图标"/>
            <p:cNvPicPr>
              <a:picLocks noChangeAspect="1"/>
            </p:cNvPicPr>
            <p:nvPr>
              <p:custDataLst>
                <p:tags r:id="rId28"/>
              </p:custDataLst>
            </p:nvPr>
          </p:nvPicPr>
          <p:blipFill>
            <a:blip r:embed="rId29"/>
            <a:stretch>
              <a:fillRect/>
            </a:stretch>
          </p:blipFill>
          <p:spPr>
            <a:xfrm>
              <a:off x="0" y="136"/>
              <a:ext cx="680" cy="544"/>
            </a:xfrm>
            <a:prstGeom prst="rect">
              <a:avLst/>
            </a:prstGeom>
            <a:noFill/>
            <a:ln w="9525">
              <a:noFill/>
            </a:ln>
          </p:spPr>
        </p:pic>
        <p:sp>
          <p:nvSpPr>
            <p:cNvPr id="22541" name="Text Box 16"/>
            <p:cNvSpPr txBox="1"/>
            <p:nvPr>
              <p:custDataLst>
                <p:tags r:id="rId30"/>
              </p:custDataLst>
            </p:nvPr>
          </p:nvSpPr>
          <p:spPr>
            <a:xfrm>
              <a:off x="352" y="354"/>
              <a:ext cx="1452" cy="406"/>
            </a:xfrm>
            <a:prstGeom prst="rect">
              <a:avLst/>
            </a:prstGeom>
            <a:noFill/>
            <a:ln w="9525">
              <a:noFill/>
            </a:ln>
          </p:spPr>
          <p:txBody>
            <a:bodyPr>
              <a:spAutoFit/>
            </a:bodyPr>
            <a:lstStyle/>
            <a:p>
              <a:pPr eaLnBrk="0" hangingPunct="0">
                <a:spcBef>
                  <a:spcPct val="50000"/>
                </a:spcBef>
              </a:pPr>
              <a:r>
                <a:rPr lang="zh-CN" altLang="en-US" sz="3600" b="1">
                  <a:solidFill>
                    <a:srgbClr val="FF0000"/>
                  </a:solidFill>
                  <a:latin typeface="黑体" panose="02010609060101010101" pitchFamily="2" charset="-122"/>
                  <a:ea typeface="黑体" panose="02010609060101010101" pitchFamily="2" charset="-122"/>
                </a:rPr>
                <a:t>小结</a:t>
              </a:r>
              <a:endParaRPr lang="zh-CN" altLang="en-US" sz="3600" b="1">
                <a:solidFill>
                  <a:srgbClr val="FF0000"/>
                </a:solidFill>
                <a:latin typeface="黑体" panose="02010609060101010101" pitchFamily="2" charset="-122"/>
                <a:ea typeface="黑体" panose="0201060906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blinds(horizontal)">
                                      <p:cBhvr>
                                        <p:cTn id="7" dur="500"/>
                                        <p:tgtEl>
                                          <p:spTgt spid="174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7"/>
                                        </p:tgtEl>
                                        <p:attrNameLst>
                                          <p:attrName>style.visibility</p:attrName>
                                        </p:attrNameLst>
                                      </p:cBhvr>
                                      <p:to>
                                        <p:strVal val="visible"/>
                                      </p:to>
                                    </p:set>
                                    <p:animEffect transition="in" filter="blinds(horizontal)">
                                      <p:cBhvr>
                                        <p:cTn id="12" dur="500"/>
                                        <p:tgtEl>
                                          <p:spTgt spid="1741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7416"/>
                                        </p:tgtEl>
                                        <p:attrNameLst>
                                          <p:attrName>style.visibility</p:attrName>
                                        </p:attrNameLst>
                                      </p:cBhvr>
                                      <p:to>
                                        <p:strVal val="visible"/>
                                      </p:to>
                                    </p:set>
                                    <p:animEffect transition="in" filter="blinds(horizontal)">
                                      <p:cBhvr>
                                        <p:cTn id="15" dur="500"/>
                                        <p:tgtEl>
                                          <p:spTgt spid="1741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415"/>
                                        </p:tgtEl>
                                        <p:attrNameLst>
                                          <p:attrName>style.visibility</p:attrName>
                                        </p:attrNameLst>
                                      </p:cBhvr>
                                      <p:to>
                                        <p:strVal val="visible"/>
                                      </p:to>
                                    </p:set>
                                    <p:animEffect transition="in" filter="blinds(horizontal)">
                                      <p:cBhvr>
                                        <p:cTn id="18" dur="500"/>
                                        <p:tgtEl>
                                          <p:spTgt spid="1741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7413"/>
                                        </p:tgtEl>
                                        <p:attrNameLst>
                                          <p:attrName>style.visibility</p:attrName>
                                        </p:attrNameLst>
                                      </p:cBhvr>
                                      <p:to>
                                        <p:strVal val="visible"/>
                                      </p:to>
                                    </p:set>
                                    <p:animEffect transition="in" filter="blinds(horizontal)">
                                      <p:cBhvr>
                                        <p:cTn id="21" dur="500"/>
                                        <p:tgtEl>
                                          <p:spTgt spid="1741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7418"/>
                                        </p:tgtEl>
                                        <p:attrNameLst>
                                          <p:attrName>style.visibility</p:attrName>
                                        </p:attrNameLst>
                                      </p:cBhvr>
                                      <p:to>
                                        <p:strVal val="visible"/>
                                      </p:to>
                                    </p:set>
                                    <p:animEffect transition="in" filter="blinds(horizontal)">
                                      <p:cBhvr>
                                        <p:cTn id="26" dur="500"/>
                                        <p:tgtEl>
                                          <p:spTgt spid="17418"/>
                                        </p:tgtEl>
                                      </p:cBhvr>
                                    </p:animEffect>
                                  </p:childTnLst>
                                </p:cTn>
                              </p:par>
                              <p:par>
                                <p:cTn id="27" presetID="2" presetClass="entr" presetSubtype="4" fill="hold" nodeType="withEffect">
                                  <p:stCondLst>
                                    <p:cond delay="0"/>
                                  </p:stCondLst>
                                  <p:childTnLst>
                                    <p:set>
                                      <p:cBhvr>
                                        <p:cTn id="28" dur="1" fill="hold">
                                          <p:stCondLst>
                                            <p:cond delay="0"/>
                                          </p:stCondLst>
                                        </p:cTn>
                                        <p:tgtEl>
                                          <p:spTgt spid="17411"/>
                                        </p:tgtEl>
                                        <p:attrNameLst>
                                          <p:attrName>style.visibility</p:attrName>
                                        </p:attrNameLst>
                                      </p:cBhvr>
                                      <p:to>
                                        <p:strVal val="visible"/>
                                      </p:to>
                                    </p:set>
                                    <p:anim calcmode="lin" valueType="num">
                                      <p:cBhvr additive="base">
                                        <p:cTn id="29" dur="500" fill="hold"/>
                                        <p:tgtEl>
                                          <p:spTgt spid="17411"/>
                                        </p:tgtEl>
                                        <p:attrNameLst>
                                          <p:attrName>ppt_x</p:attrName>
                                        </p:attrNameLst>
                                      </p:cBhvr>
                                      <p:tavLst>
                                        <p:tav tm="0">
                                          <p:val>
                                            <p:strVal val="#ppt_x"/>
                                          </p:val>
                                        </p:tav>
                                        <p:tav tm="100000">
                                          <p:val>
                                            <p:strVal val="#ppt_x"/>
                                          </p:val>
                                        </p:tav>
                                      </p:tavLst>
                                    </p:anim>
                                    <p:anim calcmode="lin" valueType="num">
                                      <p:cBhvr additive="base">
                                        <p:cTn id="30" dur="500" fill="hold"/>
                                        <p:tgtEl>
                                          <p:spTgt spid="174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7412">
                                            <p:txEl>
                                              <p:pRg st="0" end="0"/>
                                            </p:txEl>
                                          </p:spTgt>
                                        </p:tgtEl>
                                        <p:attrNameLst>
                                          <p:attrName>style.visibility</p:attrName>
                                        </p:attrNameLst>
                                      </p:cBhvr>
                                      <p:to>
                                        <p:strVal val="visible"/>
                                      </p:to>
                                    </p:set>
                                    <p:animEffect transition="in" filter="blinds(horizontal)">
                                      <p:cBhvr>
                                        <p:cTn id="35" dur="500"/>
                                        <p:tgtEl>
                                          <p:spTgt spid="17412">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7876"/>
                                        </p:tgtEl>
                                        <p:attrNameLst>
                                          <p:attrName>style.visibility</p:attrName>
                                        </p:attrNameLst>
                                      </p:cBhvr>
                                      <p:to>
                                        <p:strVal val="visible"/>
                                      </p:to>
                                    </p:set>
                                  </p:childTnLst>
                                </p:cTn>
                              </p:par>
                              <p:par>
                                <p:cTn id="40" presetID="23" presetClass="entr" presetSubtype="16" fill="hold" nodeType="withEffect">
                                  <p:stCondLst>
                                    <p:cond delay="0"/>
                                  </p:stCondLst>
                                  <p:childTnLst>
                                    <p:set>
                                      <p:cBhvr>
                                        <p:cTn id="41" dur="1" fill="hold">
                                          <p:stCondLst>
                                            <p:cond delay="0"/>
                                          </p:stCondLst>
                                        </p:cTn>
                                        <p:tgtEl>
                                          <p:spTgt spid="77872"/>
                                        </p:tgtEl>
                                        <p:attrNameLst>
                                          <p:attrName>style.visibility</p:attrName>
                                        </p:attrNameLst>
                                      </p:cBhvr>
                                      <p:to>
                                        <p:strVal val="visible"/>
                                      </p:to>
                                    </p:set>
                                    <p:anim calcmode="lin" valueType="num">
                                      <p:cBhvr>
                                        <p:cTn id="42" dur="500" fill="hold"/>
                                        <p:tgtEl>
                                          <p:spTgt spid="77872"/>
                                        </p:tgtEl>
                                        <p:attrNameLst>
                                          <p:attrName>ppt_w</p:attrName>
                                        </p:attrNameLst>
                                      </p:cBhvr>
                                      <p:tavLst>
                                        <p:tav tm="0">
                                          <p:val>
                                            <p:fltVal val="0"/>
                                          </p:val>
                                        </p:tav>
                                        <p:tav tm="100000">
                                          <p:val>
                                            <p:strVal val="#ppt_w"/>
                                          </p:val>
                                        </p:tav>
                                      </p:tavLst>
                                    </p:anim>
                                    <p:anim calcmode="lin" valueType="num">
                                      <p:cBhvr>
                                        <p:cTn id="43" dur="500" fill="hold"/>
                                        <p:tgtEl>
                                          <p:spTgt spid="77872"/>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77873"/>
                                        </p:tgtEl>
                                        <p:attrNameLst>
                                          <p:attrName>style.visibility</p:attrName>
                                        </p:attrNameLst>
                                      </p:cBhvr>
                                      <p:to>
                                        <p:strVal val="visible"/>
                                      </p:to>
                                    </p:set>
                                    <p:anim calcmode="lin" valueType="num">
                                      <p:cBhvr>
                                        <p:cTn id="46" dur="500" fill="hold"/>
                                        <p:tgtEl>
                                          <p:spTgt spid="77873"/>
                                        </p:tgtEl>
                                        <p:attrNameLst>
                                          <p:attrName>ppt_w</p:attrName>
                                        </p:attrNameLst>
                                      </p:cBhvr>
                                      <p:tavLst>
                                        <p:tav tm="0">
                                          <p:val>
                                            <p:fltVal val="0"/>
                                          </p:val>
                                        </p:tav>
                                        <p:tav tm="100000">
                                          <p:val>
                                            <p:strVal val="#ppt_w"/>
                                          </p:val>
                                        </p:tav>
                                      </p:tavLst>
                                    </p:anim>
                                    <p:anim calcmode="lin" valueType="num">
                                      <p:cBhvr>
                                        <p:cTn id="47" dur="500" fill="hold"/>
                                        <p:tgtEl>
                                          <p:spTgt spid="77873"/>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77874"/>
                                        </p:tgtEl>
                                        <p:attrNameLst>
                                          <p:attrName>style.visibility</p:attrName>
                                        </p:attrNameLst>
                                      </p:cBhvr>
                                      <p:to>
                                        <p:strVal val="visible"/>
                                      </p:to>
                                    </p:set>
                                    <p:anim calcmode="lin" valueType="num">
                                      <p:cBhvr>
                                        <p:cTn id="50" dur="500" fill="hold"/>
                                        <p:tgtEl>
                                          <p:spTgt spid="77874"/>
                                        </p:tgtEl>
                                        <p:attrNameLst>
                                          <p:attrName>ppt_w</p:attrName>
                                        </p:attrNameLst>
                                      </p:cBhvr>
                                      <p:tavLst>
                                        <p:tav tm="0">
                                          <p:val>
                                            <p:fltVal val="0"/>
                                          </p:val>
                                        </p:tav>
                                        <p:tav tm="100000">
                                          <p:val>
                                            <p:strVal val="#ppt_w"/>
                                          </p:val>
                                        </p:tav>
                                      </p:tavLst>
                                    </p:anim>
                                    <p:anim calcmode="lin" valueType="num">
                                      <p:cBhvr>
                                        <p:cTn id="51" dur="500" fill="hold"/>
                                        <p:tgtEl>
                                          <p:spTgt spid="77874"/>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77875"/>
                                        </p:tgtEl>
                                        <p:attrNameLst>
                                          <p:attrName>style.visibility</p:attrName>
                                        </p:attrNameLst>
                                      </p:cBhvr>
                                      <p:to>
                                        <p:strVal val="visible"/>
                                      </p:to>
                                    </p:set>
                                    <p:anim calcmode="lin" valueType="num">
                                      <p:cBhvr>
                                        <p:cTn id="54" dur="500" fill="hold"/>
                                        <p:tgtEl>
                                          <p:spTgt spid="77875"/>
                                        </p:tgtEl>
                                        <p:attrNameLst>
                                          <p:attrName>ppt_w</p:attrName>
                                        </p:attrNameLst>
                                      </p:cBhvr>
                                      <p:tavLst>
                                        <p:tav tm="0">
                                          <p:val>
                                            <p:fltVal val="0"/>
                                          </p:val>
                                        </p:tav>
                                        <p:tav tm="100000">
                                          <p:val>
                                            <p:strVal val="#ppt_w"/>
                                          </p:val>
                                        </p:tav>
                                      </p:tavLst>
                                    </p:anim>
                                    <p:anim calcmode="lin" valueType="num">
                                      <p:cBhvr>
                                        <p:cTn id="55" dur="500" fill="hold"/>
                                        <p:tgtEl>
                                          <p:spTgt spid="77875"/>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22537"/>
                                        </p:tgtEl>
                                        <p:attrNameLst>
                                          <p:attrName>style.visibility</p:attrName>
                                        </p:attrNameLst>
                                      </p:cBhvr>
                                      <p:to>
                                        <p:strVal val="visible"/>
                                      </p:to>
                                    </p:set>
                                    <p:animEffect transition="in" filter="blinds(horizontal)">
                                      <p:cBhvr>
                                        <p:cTn id="60" dur="500"/>
                                        <p:tgtEl>
                                          <p:spTgt spid="22537"/>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21507"/>
                                        </p:tgtEl>
                                        <p:attrNameLst>
                                          <p:attrName>style.visibility</p:attrName>
                                        </p:attrNameLst>
                                      </p:cBhvr>
                                      <p:to>
                                        <p:strVal val="visible"/>
                                      </p:to>
                                    </p:set>
                                    <p:anim calcmode="lin" valueType="num">
                                      <p:cBhvr additive="base">
                                        <p:cTn id="65" dur="500" fill="hold"/>
                                        <p:tgtEl>
                                          <p:spTgt spid="21507"/>
                                        </p:tgtEl>
                                        <p:attrNameLst>
                                          <p:attrName>ppt_x</p:attrName>
                                        </p:attrNameLst>
                                      </p:cBhvr>
                                      <p:tavLst>
                                        <p:tav tm="0">
                                          <p:val>
                                            <p:strVal val="0-#ppt_w/2"/>
                                          </p:val>
                                        </p:tav>
                                        <p:tav tm="100000">
                                          <p:val>
                                            <p:strVal val="#ppt_x"/>
                                          </p:val>
                                        </p:tav>
                                      </p:tavLst>
                                    </p:anim>
                                    <p:anim calcmode="lin" valueType="num">
                                      <p:cBhvr additive="base">
                                        <p:cTn id="66" dur="500" fill="hold"/>
                                        <p:tgtEl>
                                          <p:spTgt spid="21507"/>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1512"/>
                                        </p:tgtEl>
                                        <p:attrNameLst>
                                          <p:attrName>style.visibility</p:attrName>
                                        </p:attrNameLst>
                                      </p:cBhvr>
                                      <p:to>
                                        <p:strVal val="visible"/>
                                      </p:to>
                                    </p:set>
                                    <p:anim calcmode="lin" valueType="num">
                                      <p:cBhvr additive="base">
                                        <p:cTn id="69" dur="500" fill="hold"/>
                                        <p:tgtEl>
                                          <p:spTgt spid="21512"/>
                                        </p:tgtEl>
                                        <p:attrNameLst>
                                          <p:attrName>ppt_x</p:attrName>
                                        </p:attrNameLst>
                                      </p:cBhvr>
                                      <p:tavLst>
                                        <p:tav tm="0">
                                          <p:val>
                                            <p:strVal val="0-#ppt_w/2"/>
                                          </p:val>
                                        </p:tav>
                                        <p:tav tm="100000">
                                          <p:val>
                                            <p:strVal val="#ppt_x"/>
                                          </p:val>
                                        </p:tav>
                                      </p:tavLst>
                                    </p:anim>
                                    <p:anim calcmode="lin" valueType="num">
                                      <p:cBhvr additive="base">
                                        <p:cTn id="70" dur="500" fill="hold"/>
                                        <p:tgtEl>
                                          <p:spTgt spid="2151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1513"/>
                                        </p:tgtEl>
                                        <p:attrNameLst>
                                          <p:attrName>style.visibility</p:attrName>
                                        </p:attrNameLst>
                                      </p:cBhvr>
                                      <p:to>
                                        <p:strVal val="visible"/>
                                      </p:to>
                                    </p:set>
                                    <p:anim calcmode="lin" valueType="num">
                                      <p:cBhvr additive="base">
                                        <p:cTn id="73" dur="500" fill="hold"/>
                                        <p:tgtEl>
                                          <p:spTgt spid="21513"/>
                                        </p:tgtEl>
                                        <p:attrNameLst>
                                          <p:attrName>ppt_x</p:attrName>
                                        </p:attrNameLst>
                                      </p:cBhvr>
                                      <p:tavLst>
                                        <p:tav tm="0">
                                          <p:val>
                                            <p:strVal val="0-#ppt_w/2"/>
                                          </p:val>
                                        </p:tav>
                                        <p:tav tm="100000">
                                          <p:val>
                                            <p:strVal val="#ppt_x"/>
                                          </p:val>
                                        </p:tav>
                                      </p:tavLst>
                                    </p:anim>
                                    <p:anim calcmode="lin" valueType="num">
                                      <p:cBhvr additive="base">
                                        <p:cTn id="74" dur="500" fill="hold"/>
                                        <p:tgtEl>
                                          <p:spTgt spid="21513"/>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additive="base">
                                        <p:cTn id="77" dur="500" fill="hold"/>
                                        <p:tgtEl>
                                          <p:spTgt spid="3"/>
                                        </p:tgtEl>
                                        <p:attrNameLst>
                                          <p:attrName>ppt_x</p:attrName>
                                        </p:attrNameLst>
                                      </p:cBhvr>
                                      <p:tavLst>
                                        <p:tav tm="0">
                                          <p:val>
                                            <p:strVal val="0-#ppt_w/2"/>
                                          </p:val>
                                        </p:tav>
                                        <p:tav tm="100000">
                                          <p:val>
                                            <p:strVal val="#ppt_x"/>
                                          </p:val>
                                        </p:tav>
                                      </p:tavLst>
                                    </p:anim>
                                    <p:anim calcmode="lin" valueType="num">
                                      <p:cBhvr additive="base">
                                        <p:cTn id="78" dur="500" fill="hold"/>
                                        <p:tgtEl>
                                          <p:spTgt spid="3"/>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1506"/>
                                        </p:tgtEl>
                                        <p:attrNameLst>
                                          <p:attrName>style.visibility</p:attrName>
                                        </p:attrNameLst>
                                      </p:cBhvr>
                                      <p:to>
                                        <p:strVal val="visible"/>
                                      </p:to>
                                    </p:set>
                                    <p:anim calcmode="lin" valueType="num">
                                      <p:cBhvr additive="base">
                                        <p:cTn id="81" dur="500" fill="hold"/>
                                        <p:tgtEl>
                                          <p:spTgt spid="21506"/>
                                        </p:tgtEl>
                                        <p:attrNameLst>
                                          <p:attrName>ppt_x</p:attrName>
                                        </p:attrNameLst>
                                      </p:cBhvr>
                                      <p:tavLst>
                                        <p:tav tm="0">
                                          <p:val>
                                            <p:strVal val="1+#ppt_w/2"/>
                                          </p:val>
                                        </p:tav>
                                        <p:tav tm="100000">
                                          <p:val>
                                            <p:strVal val="#ppt_x"/>
                                          </p:val>
                                        </p:tav>
                                      </p:tavLst>
                                    </p:anim>
                                    <p:anim calcmode="lin" valueType="num">
                                      <p:cBhvr additive="base">
                                        <p:cTn id="82" dur="500" fill="hold"/>
                                        <p:tgtEl>
                                          <p:spTgt spid="215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83" repeatCount="indefinite" fill="hold" display="0">
                  <p:stCondLst>
                    <p:cond delay="indefinite"/>
                  </p:stCondLst>
                  <p:endCondLst>
                    <p:cond evt="onNext" delay="0">
                      <p:tgtEl>
                        <p:sldTgt/>
                      </p:tgtEl>
                    </p:cond>
                    <p:cond evt="onPrev" delay="0">
                      <p:tgtEl>
                        <p:sldTgt/>
                      </p:tgtEl>
                    </p:cond>
                  </p:endCondLst>
                </p:cTn>
                <p:tgtEl>
                  <p:spTgt spid="17410"/>
                </p:tgtEl>
              </p:cMediaNode>
            </p:video>
          </p:childTnLst>
        </p:cTn>
      </p:par>
    </p:tnLst>
    <p:bldLst>
      <p:bldP spid="17413" grpId="0"/>
      <p:bldP spid="17414" grpId="0"/>
      <p:bldP spid="17415" grpId="0"/>
      <p:bldP spid="17416" grpId="0"/>
      <p:bldP spid="17417" grpId="0"/>
      <p:bldP spid="17418" grpId="0"/>
      <p:bldP spid="77876" grpId="0"/>
      <p:bldP spid="21506" grpId="0"/>
      <p:bldP spid="21507" grpId="0"/>
      <p:bldP spid="21512" grpId="0"/>
      <p:bldP spid="215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p:nvPr>
            <p:custDataLst>
              <p:tags r:id="rId1"/>
            </p:custDataLst>
          </p:nvPr>
        </p:nvSpPr>
        <p:spPr>
          <a:xfrm>
            <a:off x="217805" y="3781425"/>
            <a:ext cx="7023100" cy="583565"/>
          </a:xfrm>
          <a:prstGeom prst="rect">
            <a:avLst/>
          </a:prstGeom>
          <a:noFill/>
          <a:ln w="9525">
            <a:noFill/>
          </a:ln>
        </p:spPr>
        <p:txBody>
          <a:bodyPr wrap="square">
            <a:spAutoFit/>
          </a:bodyPr>
          <a:lstStyle/>
          <a:p>
            <a:pPr>
              <a:spcBef>
                <a:spcPct val="50000"/>
              </a:spcBef>
            </a:pP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判断</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AB</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rPr>
              <a:t>n</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型分子极性的两种经验规律：</a:t>
            </a:r>
            <a:endPar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 name="Text Box 3"/>
          <p:cNvSpPr txBox="1"/>
          <p:nvPr>
            <p:custDataLst>
              <p:tags r:id="rId2"/>
            </p:custDataLst>
          </p:nvPr>
        </p:nvSpPr>
        <p:spPr>
          <a:xfrm>
            <a:off x="762000" y="4364990"/>
            <a:ext cx="8382635" cy="953135"/>
          </a:xfrm>
          <a:prstGeom prst="rect">
            <a:avLst/>
          </a:prstGeom>
          <a:noFill/>
          <a:ln w="9525">
            <a:noFill/>
          </a:ln>
        </p:spPr>
        <p:txBody>
          <a:bodyPr wrap="square">
            <a:spAutoFit/>
          </a:bodyPr>
          <a:lstStyle/>
          <a:p>
            <a:pPr>
              <a:spcBef>
                <a:spcPct val="50000"/>
              </a:spcBef>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中心原子</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化合价的绝对值</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等于该元素原子</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最外层电子数</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，则为非极性分子，反之则为极性分子。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aphicFrame>
        <p:nvGraphicFramePr>
          <p:cNvPr id="4" name="Object 8"/>
          <p:cNvGraphicFramePr>
            <a:graphicFrameLocks noChangeAspect="1"/>
          </p:cNvGraphicFramePr>
          <p:nvPr>
            <p:custDataLst>
              <p:tags r:id="rId3"/>
            </p:custDataLst>
          </p:nvPr>
        </p:nvGraphicFramePr>
        <p:xfrm>
          <a:off x="1905" y="-31750"/>
          <a:ext cx="2587625" cy="1238885"/>
        </p:xfrm>
        <a:graphic>
          <a:graphicData uri="http://schemas.openxmlformats.org/presentationml/2006/ole">
            <mc:AlternateContent xmlns:mc="http://schemas.openxmlformats.org/markup-compatibility/2006">
              <mc:Choice xmlns:v="urn:schemas-microsoft-com:vml" Requires="v">
                <p:oleObj spid="_x0000_s1042" name="" r:id="rId4" imgW="3568700" imgH="1244600" progId="Photoshop.Image.7">
                  <p:embed/>
                </p:oleObj>
              </mc:Choice>
              <mc:Fallback>
                <p:oleObj name="" r:id="rId4" imgW="3568700" imgH="1244600" progId="Photoshop.Image.7">
                  <p:embed/>
                  <p:pic>
                    <p:nvPicPr>
                      <p:cNvPr id="0" name="OLE substitute image"/>
                      <p:cNvPicPr/>
                      <p:nvPr/>
                    </p:nvPicPr>
                    <p:blipFill>
                      <a:blip r:embed="rId5"/>
                      <a:stretch>
                        <a:fillRect/>
                      </a:stretch>
                    </p:blipFill>
                    <p:spPr>
                      <a:xfrm>
                        <a:off x="1905" y="-31750"/>
                        <a:ext cx="2587625" cy="1238885"/>
                      </a:xfrm>
                      <a:prstGeom prst="rect">
                        <a:avLst/>
                      </a:prstGeom>
                      <a:noFill/>
                      <a:ln w="38100">
                        <a:noFill/>
                        <a:miter/>
                      </a:ln>
                    </p:spPr>
                  </p:pic>
                </p:oleObj>
              </mc:Fallback>
            </mc:AlternateContent>
          </a:graphicData>
        </a:graphic>
      </p:graphicFrame>
      <p:sp>
        <p:nvSpPr>
          <p:cNvPr id="6" name="文本框 5"/>
          <p:cNvSpPr txBox="1"/>
          <p:nvPr>
            <p:custDataLst>
              <p:tags r:id="rId6"/>
            </p:custDataLst>
          </p:nvPr>
        </p:nvSpPr>
        <p:spPr>
          <a:xfrm>
            <a:off x="2589530" y="111125"/>
            <a:ext cx="6239510" cy="953135"/>
          </a:xfrm>
          <a:prstGeom prst="rect">
            <a:avLst/>
          </a:prstGeom>
          <a:noFill/>
        </p:spPr>
        <p:txBody>
          <a:bodyPr wrap="square" rtlCol="0">
            <a:spAutoFit/>
          </a:bodyPr>
          <a:lstStyle/>
          <a:p>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分析下表分子极性与中心原子化合价的关系？与中心原子孤电子对的关系？</a:t>
            </a:r>
            <a:endParaRPr lang="zh-CN" alt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sp>
        <p:nvSpPr>
          <p:cNvPr id="79950" name="文本框 79949"/>
          <p:cNvSpPr txBox="1"/>
          <p:nvPr>
            <p:custDataLst>
              <p:tags r:id="rId7"/>
            </p:custDataLst>
          </p:nvPr>
        </p:nvSpPr>
        <p:spPr>
          <a:xfrm>
            <a:off x="2535555" y="1671320"/>
            <a:ext cx="1282700" cy="521970"/>
          </a:xfrm>
          <a:prstGeom prst="rect">
            <a:avLst/>
          </a:prstGeom>
          <a:noFill/>
          <a:ln w="9525">
            <a:noFill/>
          </a:ln>
        </p:spPr>
        <p:txBody>
          <a:bodyPr wrap="square">
            <a:spAutoFit/>
          </a:bodyPr>
          <a:lstStyle/>
          <a:p>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非极性     </a:t>
            </a:r>
            <a:endPar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79952" name="文本框 79951"/>
          <p:cNvSpPr txBox="1"/>
          <p:nvPr>
            <p:custDataLst>
              <p:tags r:id="rId8"/>
            </p:custDataLst>
          </p:nvPr>
        </p:nvSpPr>
        <p:spPr>
          <a:xfrm>
            <a:off x="7577455" y="1671320"/>
            <a:ext cx="1304290" cy="521970"/>
          </a:xfrm>
          <a:prstGeom prst="rect">
            <a:avLst/>
          </a:prstGeom>
          <a:noFill/>
          <a:ln w="9525">
            <a:noFill/>
          </a:ln>
        </p:spPr>
        <p:txBody>
          <a:bodyPr wrap="square">
            <a:spAutoFit/>
          </a:bodyPr>
          <a:lstStyle/>
          <a:p>
            <a:r>
              <a:rPr lang="zh-CN" altLang="en-US" sz="2800" b="1">
                <a:solidFill>
                  <a:srgbClr val="FF0066"/>
                </a:solidFill>
                <a:latin typeface="Arial" panose="020B0604020202020204" pitchFamily="34" charset="0"/>
                <a:ea typeface="黑体" panose="02010609060101010101" pitchFamily="2" charset="-122"/>
              </a:rPr>
              <a:t>非极性</a:t>
            </a:r>
            <a:endParaRPr lang="zh-CN" altLang="en-US" sz="2800" b="1">
              <a:solidFill>
                <a:srgbClr val="FF0066"/>
              </a:solidFill>
              <a:latin typeface="Arial" panose="020B0604020202020204" pitchFamily="34" charset="0"/>
              <a:ea typeface="黑体" panose="02010609060101010101" pitchFamily="2" charset="-122"/>
            </a:endParaRPr>
          </a:p>
        </p:txBody>
      </p:sp>
      <p:sp>
        <p:nvSpPr>
          <p:cNvPr id="79953" name="文本框 79952"/>
          <p:cNvSpPr txBox="1"/>
          <p:nvPr>
            <p:custDataLst>
              <p:tags r:id="rId9"/>
            </p:custDataLst>
          </p:nvPr>
        </p:nvSpPr>
        <p:spPr>
          <a:xfrm>
            <a:off x="3950335" y="1671320"/>
            <a:ext cx="935038" cy="521970"/>
          </a:xfrm>
          <a:prstGeom prst="rect">
            <a:avLst/>
          </a:prstGeom>
          <a:noFill/>
          <a:ln w="9525">
            <a:noFill/>
          </a:ln>
        </p:spPr>
        <p:txBody>
          <a:bodyPr>
            <a:spAutoFit/>
          </a:bodyPr>
          <a:lstStyle/>
          <a:p>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极性   </a:t>
            </a:r>
            <a:endPar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79954" name="文本框 79953"/>
          <p:cNvSpPr txBox="1"/>
          <p:nvPr>
            <p:custDataLst>
              <p:tags r:id="rId10"/>
            </p:custDataLst>
          </p:nvPr>
        </p:nvSpPr>
        <p:spPr>
          <a:xfrm>
            <a:off x="5061585" y="1671320"/>
            <a:ext cx="1295400" cy="521970"/>
          </a:xfrm>
          <a:prstGeom prst="rect">
            <a:avLst/>
          </a:prstGeom>
          <a:noFill/>
          <a:ln w="9525">
            <a:noFill/>
          </a:ln>
        </p:spPr>
        <p:txBody>
          <a:bodyPr>
            <a:spAutoFit/>
          </a:bodyPr>
          <a:lstStyle/>
          <a:p>
            <a:pPr algn="ctr"/>
            <a:r>
              <a:rPr lang="zh-CN" altLang="en-US" sz="2800" b="1">
                <a:solidFill>
                  <a:srgbClr val="FF0066"/>
                </a:solidFill>
                <a:latin typeface="Arial" panose="020B0604020202020204" pitchFamily="34" charset="0"/>
                <a:ea typeface="黑体" panose="02010609060101010101" pitchFamily="2" charset="-122"/>
              </a:rPr>
              <a:t>非极性</a:t>
            </a:r>
            <a:endParaRPr lang="zh-CN" altLang="en-US" sz="2800" b="1">
              <a:solidFill>
                <a:srgbClr val="FF0066"/>
              </a:solidFill>
              <a:latin typeface="Arial" panose="020B0604020202020204" pitchFamily="34" charset="0"/>
              <a:ea typeface="黑体" panose="02010609060101010101" pitchFamily="2" charset="-122"/>
            </a:endParaRPr>
          </a:p>
        </p:txBody>
      </p:sp>
      <p:sp>
        <p:nvSpPr>
          <p:cNvPr id="79956" name="文本框 79955"/>
          <p:cNvSpPr txBox="1"/>
          <p:nvPr>
            <p:custDataLst>
              <p:tags r:id="rId11"/>
            </p:custDataLst>
          </p:nvPr>
        </p:nvSpPr>
        <p:spPr>
          <a:xfrm>
            <a:off x="6494780" y="1671320"/>
            <a:ext cx="1082675" cy="521970"/>
          </a:xfrm>
          <a:prstGeom prst="rect">
            <a:avLst/>
          </a:prstGeom>
          <a:noFill/>
          <a:ln w="9525">
            <a:noFill/>
          </a:ln>
        </p:spPr>
        <p:txBody>
          <a:bodyPr wrap="square">
            <a:spAutoFit/>
          </a:bodyPr>
          <a:lstStyle/>
          <a:p>
            <a:r>
              <a:rPr lang="zh-CN" altLang="en-US" sz="2800" b="1">
                <a:solidFill>
                  <a:srgbClr val="FF0066"/>
                </a:solidFill>
                <a:latin typeface="Arial" panose="020B0604020202020204" pitchFamily="34" charset="0"/>
                <a:ea typeface="黑体" panose="02010609060101010101" pitchFamily="2" charset="-122"/>
              </a:rPr>
              <a:t>极性</a:t>
            </a:r>
            <a:endParaRPr lang="zh-CN" altLang="en-US" sz="2800" b="1">
              <a:solidFill>
                <a:srgbClr val="FF0066"/>
              </a:solidFill>
              <a:latin typeface="Arial" panose="020B0604020202020204" pitchFamily="34" charset="0"/>
              <a:ea typeface="黑体" panose="02010609060101010101" pitchFamily="2" charset="-122"/>
            </a:endParaRPr>
          </a:p>
        </p:txBody>
      </p:sp>
      <p:sp>
        <p:nvSpPr>
          <p:cNvPr id="79957" name="文本框 79956"/>
          <p:cNvSpPr txBox="1"/>
          <p:nvPr>
            <p:custDataLst>
              <p:tags r:id="rId12"/>
            </p:custDataLst>
          </p:nvPr>
        </p:nvSpPr>
        <p:spPr>
          <a:xfrm>
            <a:off x="2810510" y="2193290"/>
            <a:ext cx="73279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+4</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79959" name="文本框 79958"/>
          <p:cNvSpPr txBox="1"/>
          <p:nvPr>
            <p:custDataLst>
              <p:tags r:id="rId13"/>
            </p:custDataLst>
          </p:nvPr>
        </p:nvSpPr>
        <p:spPr>
          <a:xfrm>
            <a:off x="7987030" y="2193290"/>
            <a:ext cx="77343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-4</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79960" name="文本框 79959"/>
          <p:cNvSpPr txBox="1"/>
          <p:nvPr>
            <p:custDataLst>
              <p:tags r:id="rId14"/>
            </p:custDataLst>
          </p:nvPr>
        </p:nvSpPr>
        <p:spPr>
          <a:xfrm>
            <a:off x="4093528" y="2192973"/>
            <a:ext cx="792162" cy="521970"/>
          </a:xfrm>
          <a:prstGeom prst="rect">
            <a:avLst/>
          </a:prstGeom>
          <a:noFill/>
          <a:ln w="9525">
            <a:noFill/>
          </a:ln>
        </p:spPr>
        <p:txBody>
          <a:bodyPr>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-2</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79961" name="文本框 79960"/>
          <p:cNvSpPr txBox="1"/>
          <p:nvPr>
            <p:custDataLst>
              <p:tags r:id="rId15"/>
            </p:custDataLst>
          </p:nvPr>
        </p:nvSpPr>
        <p:spPr>
          <a:xfrm>
            <a:off x="6604318" y="2192973"/>
            <a:ext cx="863600" cy="521970"/>
          </a:xfrm>
          <a:prstGeom prst="rect">
            <a:avLst/>
          </a:prstGeom>
          <a:noFill/>
          <a:ln w="9525">
            <a:noFill/>
          </a:ln>
        </p:spPr>
        <p:txBody>
          <a:bodyPr>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-3</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79962" name="文本框 79961"/>
          <p:cNvSpPr txBox="1"/>
          <p:nvPr>
            <p:custDataLst>
              <p:tags r:id="rId16"/>
            </p:custDataLst>
          </p:nvPr>
        </p:nvSpPr>
        <p:spPr>
          <a:xfrm>
            <a:off x="5240655" y="2192973"/>
            <a:ext cx="936625" cy="521970"/>
          </a:xfrm>
          <a:prstGeom prst="rect">
            <a:avLst/>
          </a:prstGeom>
          <a:noFill/>
          <a:ln w="9525">
            <a:noFill/>
          </a:ln>
        </p:spPr>
        <p:txBody>
          <a:bodyPr>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+3</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pic>
        <p:nvPicPr>
          <p:cNvPr id="79964" name="图片 79963" descr="学科网(www.zxxk.com)--教育资源门户，提供试卷、教案、课件、论文、素材及各类教学资源下载，还有大量而丰富的教学相关资讯！"/>
          <p:cNvPicPr>
            <a:picLocks noChangeAspect="1"/>
          </p:cNvPicPr>
          <p:nvPr>
            <p:custDataLst>
              <p:tags r:id="rId17"/>
            </p:custDataLst>
          </p:nvPr>
        </p:nvPicPr>
        <p:blipFill>
          <a:blip r:embed="rId18"/>
          <a:stretch>
            <a:fillRect/>
          </a:stretch>
        </p:blipFill>
        <p:spPr>
          <a:xfrm>
            <a:off x="1503998" y="827088"/>
            <a:ext cx="19050" cy="19050"/>
          </a:xfrm>
          <a:prstGeom prst="rect">
            <a:avLst/>
          </a:prstGeom>
          <a:noFill/>
          <a:ln w="9525">
            <a:noFill/>
          </a:ln>
        </p:spPr>
      </p:pic>
      <p:pic>
        <p:nvPicPr>
          <p:cNvPr id="79965" name="图片 79964" descr="学科网(www.zxxk.com)--教育资源门户，提供试卷、教案、课件、论文、素材及各类教学资源下载，还有大量而丰富的教学相关资讯！"/>
          <p:cNvPicPr>
            <a:picLocks noChangeAspect="1"/>
          </p:cNvPicPr>
          <p:nvPr>
            <p:custDataLst>
              <p:tags r:id="rId19"/>
            </p:custDataLst>
          </p:nvPr>
        </p:nvPicPr>
        <p:blipFill>
          <a:blip r:embed="rId18"/>
          <a:stretch>
            <a:fillRect/>
          </a:stretch>
        </p:blipFill>
        <p:spPr>
          <a:xfrm>
            <a:off x="1575435" y="1379538"/>
            <a:ext cx="19050" cy="19050"/>
          </a:xfrm>
          <a:prstGeom prst="rect">
            <a:avLst/>
          </a:prstGeom>
          <a:noFill/>
          <a:ln w="9525">
            <a:noFill/>
          </a:ln>
        </p:spPr>
      </p:pic>
      <p:graphicFrame>
        <p:nvGraphicFramePr>
          <p:cNvPr id="79966" name="表格 79965"/>
          <p:cNvGraphicFramePr>
            <a:graphicFrameLocks noGrp="1"/>
          </p:cNvGraphicFramePr>
          <p:nvPr>
            <p:custDataLst>
              <p:tags r:id="rId20"/>
            </p:custDataLst>
          </p:nvPr>
        </p:nvGraphicFramePr>
        <p:xfrm>
          <a:off x="217805" y="1049655"/>
          <a:ext cx="8667750" cy="2731770"/>
        </p:xfrm>
        <a:graphic>
          <a:graphicData uri="http://schemas.openxmlformats.org/drawingml/2006/table">
            <a:tbl>
              <a:tblPr/>
              <a:tblGrid>
                <a:gridCol w="2315845"/>
                <a:gridCol w="1270381"/>
                <a:gridCol w="1270381"/>
                <a:gridCol w="1270381"/>
                <a:gridCol w="1270381"/>
                <a:gridCol w="1270381"/>
              </a:tblGrid>
              <a:tr h="535940">
                <a:tc>
                  <a:txBody>
                    <a:bodyPr wrap="square"/>
                    <a:lstStyle/>
                    <a:p>
                      <a:pPr marL="0" lvl="0" indent="0" algn="ctr">
                        <a:buNone/>
                      </a:pPr>
                      <a:r>
                        <a:rPr lang="zh-CN" altLang="en-US" sz="2800" b="1">
                          <a:solidFill>
                            <a:srgbClr val="0000FF"/>
                          </a:solidFill>
                          <a:latin typeface="Arial" panose="020B0604020202020204" pitchFamily="34" charset="0"/>
                          <a:ea typeface="黑体" panose="02010609060101010101" pitchFamily="2" charset="-122"/>
                        </a:rPr>
                        <a:t>分子</a:t>
                      </a:r>
                      <a:endParaRPr lang="zh-CN" altLang="en-US" sz="2800" b="1">
                        <a:solidFill>
                          <a:srgbClr val="0000FF"/>
                        </a:solidFill>
                        <a:latin typeface="Arial" panose="020B0604020202020204" pitchFamily="34" charset="0"/>
                        <a:ea typeface="黑体" panose="02010609060101010101" pitchFamily="2" charset="-122"/>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CO</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BF</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NH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4</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88645">
                <a:tc>
                  <a:txBody>
                    <a:bodyPr wrap="square"/>
                    <a:lstStyle/>
                    <a:p>
                      <a:pPr marL="0" lvl="0" indent="0" algn="ctr">
                        <a:buNone/>
                      </a:pPr>
                      <a:r>
                        <a:rPr lang="zh-CN" altLang="en-US" sz="2800" b="1">
                          <a:solidFill>
                            <a:srgbClr val="0000FF"/>
                          </a:solidFill>
                          <a:latin typeface="Arial" panose="020B0604020202020204" pitchFamily="34" charset="0"/>
                          <a:ea typeface="黑体" panose="02010609060101010101" pitchFamily="2" charset="-122"/>
                        </a:rPr>
                        <a:t>分子的极性</a:t>
                      </a:r>
                      <a:endParaRPr lang="zh-CN" altLang="en-US" sz="2800" b="1">
                        <a:solidFill>
                          <a:srgbClr val="0000FF"/>
                        </a:solidFill>
                        <a:latin typeface="Arial" panose="020B0604020202020204" pitchFamily="34" charset="0"/>
                        <a:ea typeface="黑体" panose="02010609060101010101" pitchFamily="2" charset="-122"/>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solidFill>
                          <a:srgbClr val="FF0000"/>
                        </a:solidFill>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solidFill>
                          <a:srgbClr val="FF0000"/>
                        </a:solidFill>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solidFill>
                          <a:srgbClr val="FF0000"/>
                        </a:solidFill>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solidFill>
                          <a:srgbClr val="FF0000"/>
                        </a:solidFill>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solidFill>
                          <a:srgbClr val="FF0000"/>
                        </a:solidFill>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35305">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化合价</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35940">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最外层电子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en-US" altLang="zh-CN"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35940">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的孤对电子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en-US" altLang="zh-CN"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wrap="square"/>
                    <a:lstStyle/>
                    <a:p>
                      <a:pPr marL="0" lvl="0" indent="0" algn="ctr">
                        <a:buNone/>
                      </a:pPr>
                      <a:endParaRPr lang="zh-CN" altLang="en-US" sz="2800" b="1">
                        <a:latin typeface="Arial" panose="020B0604020202020204" pitchFamily="34" charset="0"/>
                        <a:cs typeface="Arial" panose="020B0604020202020204" pitchFamily="34" charset="0"/>
                      </a:endParaRPr>
                    </a:p>
                  </a:txBody>
                  <a:tcPr marL="90000" marR="90000" marT="46800" marB="468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7" name="文本框 6"/>
          <p:cNvSpPr txBox="1"/>
          <p:nvPr>
            <p:custDataLst>
              <p:tags r:id="rId21"/>
            </p:custDataLst>
          </p:nvPr>
        </p:nvSpPr>
        <p:spPr>
          <a:xfrm>
            <a:off x="2895600" y="2715260"/>
            <a:ext cx="73279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4</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8" name="文本框 7"/>
          <p:cNvSpPr txBox="1"/>
          <p:nvPr>
            <p:custDataLst>
              <p:tags r:id="rId22"/>
            </p:custDataLst>
          </p:nvPr>
        </p:nvSpPr>
        <p:spPr>
          <a:xfrm>
            <a:off x="4123055" y="2715260"/>
            <a:ext cx="73279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6</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9" name="文本框 8"/>
          <p:cNvSpPr txBox="1"/>
          <p:nvPr>
            <p:custDataLst>
              <p:tags r:id="rId23"/>
            </p:custDataLst>
          </p:nvPr>
        </p:nvSpPr>
        <p:spPr>
          <a:xfrm>
            <a:off x="5444490" y="2715260"/>
            <a:ext cx="73279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3</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10" name="文本框 9"/>
          <p:cNvSpPr txBox="1"/>
          <p:nvPr>
            <p:custDataLst>
              <p:tags r:id="rId24"/>
            </p:custDataLst>
          </p:nvPr>
        </p:nvSpPr>
        <p:spPr>
          <a:xfrm>
            <a:off x="6670040" y="2715260"/>
            <a:ext cx="73279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5</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11" name="文本框 10"/>
          <p:cNvSpPr txBox="1"/>
          <p:nvPr>
            <p:custDataLst>
              <p:tags r:id="rId25"/>
            </p:custDataLst>
          </p:nvPr>
        </p:nvSpPr>
        <p:spPr>
          <a:xfrm>
            <a:off x="8096250" y="2723515"/>
            <a:ext cx="732790" cy="521970"/>
          </a:xfrm>
          <a:prstGeom prst="rect">
            <a:avLst/>
          </a:prstGeom>
          <a:noFill/>
          <a:ln w="9525">
            <a:noFill/>
          </a:ln>
        </p:spPr>
        <p:txBody>
          <a:bodyPr wrap="square">
            <a:spAutoFit/>
          </a:bodyPr>
          <a:lstStyle/>
          <a:p>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4</a:t>
            </a:r>
            <a:endPar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12" name="文本框 11"/>
          <p:cNvSpPr txBox="1"/>
          <p:nvPr>
            <p:custDataLst>
              <p:tags r:id="rId26"/>
            </p:custDataLst>
          </p:nvPr>
        </p:nvSpPr>
        <p:spPr>
          <a:xfrm>
            <a:off x="2722880" y="3259455"/>
            <a:ext cx="6036945" cy="521970"/>
          </a:xfrm>
          <a:prstGeom prst="rect">
            <a:avLst/>
          </a:prstGeom>
          <a:noFill/>
        </p:spPr>
        <p:txBody>
          <a:bodyPr wrap="square" rtlCol="0">
            <a:spAutoFit/>
          </a:bodyPr>
          <a:lstStyle/>
          <a:p>
            <a:r>
              <a:rPr lang="zh-CN" altLang="en-US" sz="2800" b="1">
                <a:solidFill>
                  <a:srgbClr val="FF0000"/>
                </a:solidFill>
                <a:latin typeface="黑体" panose="02010609060101010101" pitchFamily="2" charset="-122"/>
                <a:ea typeface="黑体" panose="02010609060101010101" pitchFamily="2" charset="-122"/>
              </a:rPr>
              <a:t>无      有     无     有     无</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13" name="Text Box 3"/>
          <p:cNvSpPr txBox="1"/>
          <p:nvPr>
            <p:custDataLst>
              <p:tags r:id="rId27"/>
            </p:custDataLst>
          </p:nvPr>
        </p:nvSpPr>
        <p:spPr>
          <a:xfrm>
            <a:off x="761365" y="5318125"/>
            <a:ext cx="8382635" cy="953135"/>
          </a:xfrm>
          <a:prstGeom prst="rect">
            <a:avLst/>
          </a:prstGeom>
          <a:noFill/>
          <a:ln w="9525">
            <a:noFill/>
          </a:ln>
        </p:spPr>
        <p:txBody>
          <a:bodyPr wrap="square">
            <a:spAutoFit/>
          </a:bodyPr>
          <a:lstStyle/>
          <a:p>
            <a:pPr>
              <a:spcBef>
                <a:spcPct val="50000"/>
              </a:spcBef>
            </a:pPr>
            <a:r>
              <a:rPr lang="en-US" altLang="zh-CN" sz="2800" b="1">
                <a:solidFill>
                  <a:srgbClr val="0000FF"/>
                </a:solidFill>
                <a:latin typeface="黑体" panose="02010609060101010101" pitchFamily="2" charset="-122"/>
                <a:ea typeface="黑体" panose="02010609060101010101" pitchFamily="2" charset="-122"/>
                <a:sym typeface="+mn-ea"/>
              </a:rPr>
              <a:t>b</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中心原子</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没有</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孤对电子，</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则为非极性分子，反之则为极性分子。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950"/>
                                        </p:tgtEl>
                                        <p:attrNameLst>
                                          <p:attrName>style.visibility</p:attrName>
                                        </p:attrNameLst>
                                      </p:cBhvr>
                                      <p:to>
                                        <p:strVal val="visible"/>
                                      </p:to>
                                    </p:set>
                                    <p:anim calcmode="lin" valueType="num">
                                      <p:cBhvr additive="base">
                                        <p:cTn id="7" dur="500" fill="hold"/>
                                        <p:tgtEl>
                                          <p:spTgt spid="79950"/>
                                        </p:tgtEl>
                                        <p:attrNameLst>
                                          <p:attrName>ppt_x</p:attrName>
                                        </p:attrNameLst>
                                      </p:cBhvr>
                                      <p:tavLst>
                                        <p:tav tm="0">
                                          <p:val>
                                            <p:strVal val="#ppt_x"/>
                                          </p:val>
                                        </p:tav>
                                        <p:tav tm="100000">
                                          <p:val>
                                            <p:strVal val="#ppt_x"/>
                                          </p:val>
                                        </p:tav>
                                      </p:tavLst>
                                    </p:anim>
                                    <p:anim calcmode="lin" valueType="num">
                                      <p:cBhvr additive="base">
                                        <p:cTn id="8" dur="500" fill="hold"/>
                                        <p:tgtEl>
                                          <p:spTgt spid="799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9952"/>
                                        </p:tgtEl>
                                        <p:attrNameLst>
                                          <p:attrName>style.visibility</p:attrName>
                                        </p:attrNameLst>
                                      </p:cBhvr>
                                      <p:to>
                                        <p:strVal val="visible"/>
                                      </p:to>
                                    </p:set>
                                    <p:anim calcmode="lin" valueType="num">
                                      <p:cBhvr additive="base">
                                        <p:cTn id="11" dur="500" fill="hold"/>
                                        <p:tgtEl>
                                          <p:spTgt spid="79952"/>
                                        </p:tgtEl>
                                        <p:attrNameLst>
                                          <p:attrName>ppt_x</p:attrName>
                                        </p:attrNameLst>
                                      </p:cBhvr>
                                      <p:tavLst>
                                        <p:tav tm="0">
                                          <p:val>
                                            <p:strVal val="#ppt_x"/>
                                          </p:val>
                                        </p:tav>
                                        <p:tav tm="100000">
                                          <p:val>
                                            <p:strVal val="#ppt_x"/>
                                          </p:val>
                                        </p:tav>
                                      </p:tavLst>
                                    </p:anim>
                                    <p:anim calcmode="lin" valueType="num">
                                      <p:cBhvr additive="base">
                                        <p:cTn id="12" dur="500" fill="hold"/>
                                        <p:tgtEl>
                                          <p:spTgt spid="7995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953"/>
                                        </p:tgtEl>
                                        <p:attrNameLst>
                                          <p:attrName>style.visibility</p:attrName>
                                        </p:attrNameLst>
                                      </p:cBhvr>
                                      <p:to>
                                        <p:strVal val="visible"/>
                                      </p:to>
                                    </p:set>
                                    <p:anim calcmode="lin" valueType="num">
                                      <p:cBhvr additive="base">
                                        <p:cTn id="15" dur="500" fill="hold"/>
                                        <p:tgtEl>
                                          <p:spTgt spid="79953"/>
                                        </p:tgtEl>
                                        <p:attrNameLst>
                                          <p:attrName>ppt_x</p:attrName>
                                        </p:attrNameLst>
                                      </p:cBhvr>
                                      <p:tavLst>
                                        <p:tav tm="0">
                                          <p:val>
                                            <p:strVal val="#ppt_x"/>
                                          </p:val>
                                        </p:tav>
                                        <p:tav tm="100000">
                                          <p:val>
                                            <p:strVal val="#ppt_x"/>
                                          </p:val>
                                        </p:tav>
                                      </p:tavLst>
                                    </p:anim>
                                    <p:anim calcmode="lin" valueType="num">
                                      <p:cBhvr additive="base">
                                        <p:cTn id="16" dur="500" fill="hold"/>
                                        <p:tgtEl>
                                          <p:spTgt spid="7995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9954"/>
                                        </p:tgtEl>
                                        <p:attrNameLst>
                                          <p:attrName>style.visibility</p:attrName>
                                        </p:attrNameLst>
                                      </p:cBhvr>
                                      <p:to>
                                        <p:strVal val="visible"/>
                                      </p:to>
                                    </p:set>
                                    <p:anim calcmode="lin" valueType="num">
                                      <p:cBhvr additive="base">
                                        <p:cTn id="19" dur="500" fill="hold"/>
                                        <p:tgtEl>
                                          <p:spTgt spid="79954"/>
                                        </p:tgtEl>
                                        <p:attrNameLst>
                                          <p:attrName>ppt_x</p:attrName>
                                        </p:attrNameLst>
                                      </p:cBhvr>
                                      <p:tavLst>
                                        <p:tav tm="0">
                                          <p:val>
                                            <p:strVal val="#ppt_x"/>
                                          </p:val>
                                        </p:tav>
                                        <p:tav tm="100000">
                                          <p:val>
                                            <p:strVal val="#ppt_x"/>
                                          </p:val>
                                        </p:tav>
                                      </p:tavLst>
                                    </p:anim>
                                    <p:anim calcmode="lin" valueType="num">
                                      <p:cBhvr additive="base">
                                        <p:cTn id="20" dur="500" fill="hold"/>
                                        <p:tgtEl>
                                          <p:spTgt spid="7995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9956"/>
                                        </p:tgtEl>
                                        <p:attrNameLst>
                                          <p:attrName>style.visibility</p:attrName>
                                        </p:attrNameLst>
                                      </p:cBhvr>
                                      <p:to>
                                        <p:strVal val="visible"/>
                                      </p:to>
                                    </p:set>
                                    <p:anim calcmode="lin" valueType="num">
                                      <p:cBhvr additive="base">
                                        <p:cTn id="23" dur="500" fill="hold"/>
                                        <p:tgtEl>
                                          <p:spTgt spid="79956"/>
                                        </p:tgtEl>
                                        <p:attrNameLst>
                                          <p:attrName>ppt_x</p:attrName>
                                        </p:attrNameLst>
                                      </p:cBhvr>
                                      <p:tavLst>
                                        <p:tav tm="0">
                                          <p:val>
                                            <p:strVal val="#ppt_x"/>
                                          </p:val>
                                        </p:tav>
                                        <p:tav tm="100000">
                                          <p:val>
                                            <p:strVal val="#ppt_x"/>
                                          </p:val>
                                        </p:tav>
                                      </p:tavLst>
                                    </p:anim>
                                    <p:anim calcmode="lin" valueType="num">
                                      <p:cBhvr additive="base">
                                        <p:cTn id="24" dur="500" fill="hold"/>
                                        <p:tgtEl>
                                          <p:spTgt spid="7995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1" nodeType="clickEffect">
                                  <p:stCondLst>
                                    <p:cond delay="0"/>
                                  </p:stCondLst>
                                  <p:childTnLst>
                                    <p:set>
                                      <p:cBhvr>
                                        <p:cTn id="28" dur="1" fill="hold">
                                          <p:stCondLst>
                                            <p:cond delay="0"/>
                                          </p:stCondLst>
                                        </p:cTn>
                                        <p:tgtEl>
                                          <p:spTgt spid="79957"/>
                                        </p:tgtEl>
                                        <p:attrNameLst>
                                          <p:attrName>style.visibility</p:attrName>
                                        </p:attrNameLst>
                                      </p:cBhvr>
                                      <p:to>
                                        <p:strVal val="visible"/>
                                      </p:to>
                                    </p:set>
                                    <p:animEffect transition="in" filter="barn(inVertical)">
                                      <p:cBhvr>
                                        <p:cTn id="29" dur="500"/>
                                        <p:tgtEl>
                                          <p:spTgt spid="79957"/>
                                        </p:tgtEl>
                                      </p:cBhvr>
                                    </p:animEffect>
                                  </p:childTnLst>
                                </p:cTn>
                              </p:par>
                              <p:par>
                                <p:cTn id="30" presetID="16" presetClass="entr" presetSubtype="21" fill="hold" grpId="1" nodeType="withEffect">
                                  <p:stCondLst>
                                    <p:cond delay="0"/>
                                  </p:stCondLst>
                                  <p:childTnLst>
                                    <p:set>
                                      <p:cBhvr>
                                        <p:cTn id="31" dur="1" fill="hold">
                                          <p:stCondLst>
                                            <p:cond delay="0"/>
                                          </p:stCondLst>
                                        </p:cTn>
                                        <p:tgtEl>
                                          <p:spTgt spid="79960"/>
                                        </p:tgtEl>
                                        <p:attrNameLst>
                                          <p:attrName>style.visibility</p:attrName>
                                        </p:attrNameLst>
                                      </p:cBhvr>
                                      <p:to>
                                        <p:strVal val="visible"/>
                                      </p:to>
                                    </p:set>
                                    <p:animEffect transition="in" filter="barn(inVertical)">
                                      <p:cBhvr>
                                        <p:cTn id="32" dur="500"/>
                                        <p:tgtEl>
                                          <p:spTgt spid="79960"/>
                                        </p:tgtEl>
                                      </p:cBhvr>
                                    </p:animEffect>
                                  </p:childTnLst>
                                </p:cTn>
                              </p:par>
                              <p:par>
                                <p:cTn id="33" presetID="16" presetClass="entr" presetSubtype="21" fill="hold" grpId="1" nodeType="withEffect">
                                  <p:stCondLst>
                                    <p:cond delay="0"/>
                                  </p:stCondLst>
                                  <p:childTnLst>
                                    <p:set>
                                      <p:cBhvr>
                                        <p:cTn id="34" dur="1" fill="hold">
                                          <p:stCondLst>
                                            <p:cond delay="0"/>
                                          </p:stCondLst>
                                        </p:cTn>
                                        <p:tgtEl>
                                          <p:spTgt spid="79962"/>
                                        </p:tgtEl>
                                        <p:attrNameLst>
                                          <p:attrName>style.visibility</p:attrName>
                                        </p:attrNameLst>
                                      </p:cBhvr>
                                      <p:to>
                                        <p:strVal val="visible"/>
                                      </p:to>
                                    </p:set>
                                    <p:animEffect transition="in" filter="barn(inVertical)">
                                      <p:cBhvr>
                                        <p:cTn id="35" dur="500"/>
                                        <p:tgtEl>
                                          <p:spTgt spid="79962"/>
                                        </p:tgtEl>
                                      </p:cBhvr>
                                    </p:animEffect>
                                  </p:childTnLst>
                                </p:cTn>
                              </p:par>
                              <p:par>
                                <p:cTn id="36" presetID="16" presetClass="entr" presetSubtype="21" fill="hold" grpId="1" nodeType="withEffect">
                                  <p:stCondLst>
                                    <p:cond delay="0"/>
                                  </p:stCondLst>
                                  <p:childTnLst>
                                    <p:set>
                                      <p:cBhvr>
                                        <p:cTn id="37" dur="1" fill="hold">
                                          <p:stCondLst>
                                            <p:cond delay="0"/>
                                          </p:stCondLst>
                                        </p:cTn>
                                        <p:tgtEl>
                                          <p:spTgt spid="79961"/>
                                        </p:tgtEl>
                                        <p:attrNameLst>
                                          <p:attrName>style.visibility</p:attrName>
                                        </p:attrNameLst>
                                      </p:cBhvr>
                                      <p:to>
                                        <p:strVal val="visible"/>
                                      </p:to>
                                    </p:set>
                                    <p:animEffect transition="in" filter="barn(inVertical)">
                                      <p:cBhvr>
                                        <p:cTn id="38" dur="500"/>
                                        <p:tgtEl>
                                          <p:spTgt spid="79961"/>
                                        </p:tgtEl>
                                      </p:cBhvr>
                                    </p:animEffect>
                                  </p:childTnLst>
                                </p:cTn>
                              </p:par>
                              <p:par>
                                <p:cTn id="39" presetID="16" presetClass="entr" presetSubtype="21" fill="hold" grpId="1" nodeType="withEffect">
                                  <p:stCondLst>
                                    <p:cond delay="0"/>
                                  </p:stCondLst>
                                  <p:childTnLst>
                                    <p:set>
                                      <p:cBhvr>
                                        <p:cTn id="40" dur="1" fill="hold">
                                          <p:stCondLst>
                                            <p:cond delay="0"/>
                                          </p:stCondLst>
                                        </p:cTn>
                                        <p:tgtEl>
                                          <p:spTgt spid="79959"/>
                                        </p:tgtEl>
                                        <p:attrNameLst>
                                          <p:attrName>style.visibility</p:attrName>
                                        </p:attrNameLst>
                                      </p:cBhvr>
                                      <p:to>
                                        <p:strVal val="visible"/>
                                      </p:to>
                                    </p:set>
                                    <p:animEffect transition="in" filter="barn(inVertical)">
                                      <p:cBhvr>
                                        <p:cTn id="41" dur="500"/>
                                        <p:tgtEl>
                                          <p:spTgt spid="79959"/>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checkerboard(across)">
                                      <p:cBhvr>
                                        <p:cTn id="46" dur="500"/>
                                        <p:tgtEl>
                                          <p:spTgt spid="8"/>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checkerboard(across)">
                                      <p:cBhvr>
                                        <p:cTn id="49" dur="500"/>
                                        <p:tgtEl>
                                          <p:spTgt spid="7"/>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checkerboard(across)">
                                      <p:cBhvr>
                                        <p:cTn id="52" dur="500"/>
                                        <p:tgtEl>
                                          <p:spTgt spid="9"/>
                                        </p:tgtEl>
                                      </p:cBhvr>
                                    </p:animEffect>
                                  </p:childTnLst>
                                </p:cTn>
                              </p:par>
                              <p:par>
                                <p:cTn id="53" presetID="5" presetClass="entr" presetSubtype="1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checkerboard(across)">
                                      <p:cBhvr>
                                        <p:cTn id="55" dur="500"/>
                                        <p:tgtEl>
                                          <p:spTgt spid="10"/>
                                        </p:tgtEl>
                                      </p:cBhvr>
                                    </p:animEffect>
                                  </p:childTnLst>
                                </p:cTn>
                              </p:par>
                              <p:par>
                                <p:cTn id="56" presetID="5" presetClass="entr" presetSubtype="1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checkerboard(across)">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checkerboard(across)">
                                      <p:cBhvr>
                                        <p:cTn id="63" dur="500"/>
                                        <p:tgtEl>
                                          <p:spTgt spid="2"/>
                                        </p:tgtEl>
                                      </p:cBhvr>
                                    </p:animEffect>
                                  </p:childTnLst>
                                </p:cTn>
                              </p:par>
                              <p:par>
                                <p:cTn id="64" presetID="5" presetClass="entr" presetSubtype="10"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checkerboard(across)">
                                      <p:cBhvr>
                                        <p:cTn id="66" dur="5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41" presetClass="entr" presetSubtype="0" fill="hold" grpId="0" nodeType="clickEffect">
                                  <p:stCondLst>
                                    <p:cond delay="0"/>
                                  </p:stCondLst>
                                  <p:iterate type="lt">
                                    <p:tmPct val="10000"/>
                                  </p:iterate>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anim calcmode="lin" valueType="num">
                                      <p:cBhvr>
                                        <p:cTn id="7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2"/>
                                        </p:tgtEl>
                                      </p:cBhvr>
                                    </p:animEffect>
                                  </p:childTnLst>
                                </p:cTn>
                              </p:par>
                            </p:childTnLst>
                          </p:cTn>
                        </p:par>
                      </p:childTnLst>
                    </p:cTn>
                  </p:par>
                  <p:par>
                    <p:cTn id="76" fill="hold">
                      <p:stCondLst>
                        <p:cond delay="indefinite"/>
                      </p:stCondLst>
                      <p:childTnLst>
                        <p:par>
                          <p:cTn id="77" fill="hold">
                            <p:stCondLst>
                              <p:cond delay="0"/>
                            </p:stCondLst>
                            <p:childTnLst>
                              <p:par>
                                <p:cTn id="78" presetID="5" presetClass="entr" presetSubtype="10" fill="hold" grpId="0" nodeType="click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checkerboard(across)">
                                      <p:cBhvr>
                                        <p:cTn id="8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9950" grpId="0"/>
      <p:bldP spid="79952" grpId="0"/>
      <p:bldP spid="79953" grpId="0"/>
      <p:bldP spid="79954" grpId="0"/>
      <p:bldP spid="79956" grpId="0"/>
      <p:bldP spid="79957" grpId="1"/>
      <p:bldP spid="79960" grpId="1"/>
      <p:bldP spid="79962" grpId="1"/>
      <p:bldP spid="79961" grpId="1"/>
      <p:bldP spid="79959" grpId="1"/>
      <p:bldP spid="8" grpId="0"/>
      <p:bldP spid="7" grpId="0"/>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矩形 79880"/>
          <p:cNvSpPr/>
          <p:nvPr>
            <p:custDataLst>
              <p:tags r:id="rId1"/>
            </p:custDataLst>
          </p:nvPr>
        </p:nvSpPr>
        <p:spPr>
          <a:xfrm>
            <a:off x="0" y="1173480"/>
            <a:ext cx="9144000" cy="954405"/>
          </a:xfrm>
          <a:prstGeom prst="rect">
            <a:avLst/>
          </a:prstGeom>
          <a:noFill/>
          <a:ln w="9525">
            <a:noFill/>
          </a:ln>
        </p:spPr>
        <p:txBody>
          <a:bodyPr wrap="square" lIns="90000" tIns="46800" rIns="90000" bIns="46800" anchor="ctr">
            <a:spAutoFit/>
          </a:bodyPr>
          <a:lstStyle/>
          <a:p>
            <a:pPr indent="66675" eaLnBrk="0" hangingPunct="0">
              <a:lnSpc>
                <a:spcPct val="10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1</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只含非极性键的分子（单质）是非极性分子（</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O</a:t>
            </a:r>
            <a:r>
              <a:rPr lang="en-US" altLang="zh-CN" sz="2800" b="1" baseline="-25000">
                <a:solidFill>
                  <a:srgbClr val="FF0000"/>
                </a:solidFill>
                <a:latin typeface="Arial" panose="020B0604020202020204" pitchFamily="34" charset="0"/>
                <a:ea typeface="黑体" panose="02010609060101010101" pitchFamily="2" charset="-122"/>
                <a:cs typeface="Arial" panose="020B0604020202020204" pitchFamily="34" charset="0"/>
                <a:sym typeface="+mn-ea"/>
              </a:rPr>
              <a:t>3</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sym typeface="+mn-ea"/>
            </a:endParaRPr>
          </a:p>
          <a:p>
            <a:pPr indent="66675" eaLnBrk="0" hangingPunct="0">
              <a:lnSpc>
                <a:spcPct val="10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         </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 如：</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O</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P</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4</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60</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79882" name="矩形 79881"/>
          <p:cNvSpPr/>
          <p:nvPr>
            <p:custDataLst>
              <p:tags r:id="rId2"/>
            </p:custDataLst>
          </p:nvPr>
        </p:nvSpPr>
        <p:spPr>
          <a:xfrm>
            <a:off x="-317" y="2127568"/>
            <a:ext cx="8748712" cy="953770"/>
          </a:xfrm>
          <a:prstGeom prst="rect">
            <a:avLst/>
          </a:prstGeom>
          <a:noFill/>
          <a:ln w="9525">
            <a:noFill/>
          </a:ln>
        </p:spPr>
        <p:txBody>
          <a:bodyPr lIns="90000" tIns="46800" rIns="90000" bIns="46800" anchor="ctr">
            <a:spAutoFit/>
          </a:bodyPr>
          <a:lstStyle/>
          <a:p>
            <a:pPr indent="66675" eaLnBrk="0" hangingPunct="0">
              <a:lnSpc>
                <a:spcPct val="9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2</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）由极性键形成的双原子分子，是极性分子。</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a:p>
            <a:pPr indent="66675" eaLnBrk="0" hangingPunct="0">
              <a:lnSpc>
                <a:spcPct val="11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          </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如：</a:t>
            </a:r>
            <a:r>
              <a:rPr lang="en-US" altLang="zh-CN" sz="2800" b="1" err="1">
                <a:solidFill>
                  <a:srgbClr val="0000FF"/>
                </a:solidFill>
                <a:latin typeface="Arial" panose="020B0604020202020204" pitchFamily="34" charset="0"/>
                <a:ea typeface="黑体" panose="02010609060101010101" pitchFamily="2" charset="-122"/>
                <a:cs typeface="Arial" panose="020B0604020202020204" pitchFamily="34" charset="0"/>
              </a:rPr>
              <a:t>HCl</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HF</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altLang="zh-CN" sz="2800" b="1" err="1">
                <a:solidFill>
                  <a:srgbClr val="0000FF"/>
                </a:solidFill>
                <a:latin typeface="Arial" panose="020B0604020202020204" pitchFamily="34" charset="0"/>
                <a:ea typeface="黑体" panose="02010609060101010101" pitchFamily="2" charset="-122"/>
                <a:cs typeface="Arial" panose="020B0604020202020204" pitchFamily="34" charset="0"/>
              </a:rPr>
              <a:t>HBr</a:t>
            </a:r>
            <a:endParaRPr lang="en-US" altLang="zh-CN" sz="2800" b="1" err="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79884" name="矩形 79883"/>
          <p:cNvSpPr/>
          <p:nvPr>
            <p:custDataLst>
              <p:tags r:id="rId3"/>
            </p:custDataLst>
          </p:nvPr>
        </p:nvSpPr>
        <p:spPr>
          <a:xfrm>
            <a:off x="0" y="3081655"/>
            <a:ext cx="5617210" cy="479425"/>
          </a:xfrm>
          <a:prstGeom prst="rect">
            <a:avLst/>
          </a:prstGeom>
          <a:noFill/>
          <a:ln w="9525">
            <a:noFill/>
          </a:ln>
        </p:spPr>
        <p:txBody>
          <a:bodyPr wrap="square" lIns="90000" tIns="46800" rIns="90000" bIns="46800" anchor="ctr">
            <a:spAutoFit/>
          </a:bodyPr>
          <a:lstStyle/>
          <a:p>
            <a:pPr indent="66675" eaLnBrk="0" hangingPunct="0">
              <a:lnSpc>
                <a:spcPct val="90000"/>
              </a:lnSpc>
            </a:pP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a:t>
            </a:r>
            <a:r>
              <a:rPr lang="en-US" altLang="zh-CN" sz="2800" b="1">
                <a:solidFill>
                  <a:srgbClr val="FF0000"/>
                </a:solidFill>
                <a:latin typeface="Arial" panose="020B0604020202020204" pitchFamily="34" charset="0"/>
                <a:ea typeface="黑体" panose="02010609060101010101" pitchFamily="2" charset="-122"/>
                <a:cs typeface="Arial" panose="020B0604020202020204" pitchFamily="34" charset="0"/>
              </a:rPr>
              <a:t>3</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）由极性键形成分子</a:t>
            </a:r>
            <a:endPar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79887" name="矩形 79886"/>
          <p:cNvSpPr/>
          <p:nvPr>
            <p:custDataLst>
              <p:tags r:id="rId4"/>
            </p:custDataLst>
          </p:nvPr>
        </p:nvSpPr>
        <p:spPr>
          <a:xfrm>
            <a:off x="107633" y="409575"/>
            <a:ext cx="2628900" cy="683260"/>
          </a:xfrm>
          <a:prstGeom prst="rect">
            <a:avLst/>
          </a:prstGeom>
          <a:noFill/>
          <a:ln w="9525">
            <a:noFill/>
          </a:ln>
        </p:spPr>
        <p:txBody>
          <a:bodyPr wrap="none" lIns="90000" tIns="46800" rIns="90000" bIns="46800" anchor="t">
            <a:spAutoFit/>
          </a:bodyPr>
          <a:lstStyle/>
          <a:p>
            <a:pPr eaLnBrk="0" hangingPunct="0">
              <a:lnSpc>
                <a:spcPct val="120000"/>
              </a:lnSpc>
            </a:pPr>
            <a:r>
              <a:rPr lang="en-US" altLang="zh-CN" sz="3200" b="1">
                <a:solidFill>
                  <a:srgbClr val="0000FF"/>
                </a:solidFill>
                <a:effectLst>
                  <a:outerShdw blurRad="38100" dist="38100" dir="2700000">
                    <a:srgbClr val="C0C0C0"/>
                  </a:outerShdw>
                </a:effectLst>
                <a:latin typeface="Arial" panose="020B0604020202020204" pitchFamily="34" charset="0"/>
                <a:ea typeface="黑体" panose="02010609060101010101" pitchFamily="2" charset="-122"/>
              </a:rPr>
              <a:t>【</a:t>
            </a:r>
            <a:r>
              <a:rPr lang="zh-CN" altLang="en-US" sz="3200" b="1">
                <a:solidFill>
                  <a:srgbClr val="0000FF"/>
                </a:solidFill>
                <a:effectLst>
                  <a:outerShdw blurRad="38100" dist="38100" dir="2700000">
                    <a:srgbClr val="C0C0C0"/>
                  </a:outerShdw>
                </a:effectLst>
                <a:latin typeface="Arial" panose="020B0604020202020204" pitchFamily="34" charset="0"/>
                <a:ea typeface="黑体" panose="02010609060101010101" pitchFamily="2" charset="-122"/>
              </a:rPr>
              <a:t>总结归纳</a:t>
            </a:r>
            <a:r>
              <a:rPr lang="en-US" altLang="zh-CN" sz="3200" b="1">
                <a:solidFill>
                  <a:srgbClr val="0000FF"/>
                </a:solidFill>
                <a:effectLst>
                  <a:outerShdw blurRad="38100" dist="38100" dir="2700000">
                    <a:srgbClr val="C0C0C0"/>
                  </a:outerShdw>
                </a:effectLst>
                <a:latin typeface="Arial" panose="020B0604020202020204" pitchFamily="34" charset="0"/>
                <a:ea typeface="黑体" panose="02010609060101010101" pitchFamily="2" charset="-122"/>
              </a:rPr>
              <a:t>】</a:t>
            </a:r>
            <a:endParaRPr lang="en-US" altLang="zh-CN" sz="3200" b="1">
              <a:solidFill>
                <a:srgbClr val="0000FF"/>
              </a:solidFill>
              <a:effectLst>
                <a:outerShdw blurRad="38100" dist="38100" dir="2700000">
                  <a:srgbClr val="C0C0C0"/>
                </a:outerShdw>
              </a:effectLst>
              <a:latin typeface="Arial" panose="020B0604020202020204" pitchFamily="34" charset="0"/>
              <a:ea typeface="黑体" panose="02010609060101010101" pitchFamily="2" charset="-122"/>
            </a:endParaRPr>
          </a:p>
        </p:txBody>
      </p:sp>
      <p:sp>
        <p:nvSpPr>
          <p:cNvPr id="22530" name="Text Box 2"/>
          <p:cNvSpPr txBox="1"/>
          <p:nvPr>
            <p:custDataLst>
              <p:tags r:id="rId5"/>
            </p:custDataLst>
          </p:nvPr>
        </p:nvSpPr>
        <p:spPr>
          <a:xfrm>
            <a:off x="306070" y="3561080"/>
            <a:ext cx="6088380" cy="583565"/>
          </a:xfrm>
          <a:prstGeom prst="rect">
            <a:avLst/>
          </a:prstGeom>
          <a:noFill/>
          <a:ln w="9525">
            <a:noFill/>
          </a:ln>
        </p:spPr>
        <p:txBody>
          <a:bodyPr wrap="square">
            <a:spAutoFit/>
          </a:bodyPr>
          <a:lstStyle/>
          <a:p>
            <a:pPr>
              <a:spcBef>
                <a:spcPct val="50000"/>
              </a:spcBef>
            </a:pP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判断</a:t>
            </a: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AB</a:t>
            </a:r>
            <a:r>
              <a:rPr lang="en-US" altLang="zh-CN" sz="3200" b="1" baseline="-25000">
                <a:solidFill>
                  <a:srgbClr val="0000FF"/>
                </a:solidFill>
                <a:latin typeface="Arial" panose="020B0604020202020204" pitchFamily="34" charset="0"/>
                <a:ea typeface="黑体" panose="02010609060101010101" pitchFamily="2" charset="-122"/>
                <a:cs typeface="Arial" panose="020B0604020202020204" pitchFamily="34" charset="0"/>
              </a:rPr>
              <a:t>n</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型分子极性的经验规律：</a:t>
            </a:r>
            <a:endPar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 name="Text Box 3"/>
          <p:cNvSpPr txBox="1"/>
          <p:nvPr>
            <p:custDataLst>
              <p:tags r:id="rId6"/>
            </p:custDataLst>
          </p:nvPr>
        </p:nvSpPr>
        <p:spPr>
          <a:xfrm>
            <a:off x="319405" y="4144645"/>
            <a:ext cx="8382635" cy="953135"/>
          </a:xfrm>
          <a:prstGeom prst="rect">
            <a:avLst/>
          </a:prstGeom>
          <a:noFill/>
          <a:ln w="9525">
            <a:noFill/>
          </a:ln>
        </p:spPr>
        <p:txBody>
          <a:bodyPr wrap="square">
            <a:spAutoFit/>
          </a:bodyPr>
          <a:lstStyle/>
          <a:p>
            <a:pPr>
              <a:spcBef>
                <a:spcPct val="50000"/>
              </a:spcBef>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中心原子</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化合价的绝对值</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等于该元素原子</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最外层电子数</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，则为非极性分子，反之则为极性分子。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13" name="Text Box 3"/>
          <p:cNvSpPr txBox="1"/>
          <p:nvPr>
            <p:custDataLst>
              <p:tags r:id="rId7"/>
            </p:custDataLst>
          </p:nvPr>
        </p:nvSpPr>
        <p:spPr>
          <a:xfrm>
            <a:off x="319405" y="5097780"/>
            <a:ext cx="8382635" cy="953135"/>
          </a:xfrm>
          <a:prstGeom prst="rect">
            <a:avLst/>
          </a:prstGeom>
          <a:noFill/>
          <a:ln w="9525">
            <a:noFill/>
          </a:ln>
        </p:spPr>
        <p:txBody>
          <a:bodyPr wrap="square">
            <a:spAutoFit/>
          </a:bodyPr>
          <a:lstStyle/>
          <a:p>
            <a:pPr>
              <a:spcBef>
                <a:spcPct val="50000"/>
              </a:spcBef>
            </a:pPr>
            <a:r>
              <a:rPr lang="en-US" altLang="zh-CN" sz="2800" b="1">
                <a:solidFill>
                  <a:srgbClr val="0000FF"/>
                </a:solidFill>
                <a:latin typeface="黑体" panose="02010609060101010101" pitchFamily="2" charset="-122"/>
                <a:ea typeface="黑体" panose="02010609060101010101" pitchFamily="2" charset="-122"/>
                <a:sym typeface="+mn-ea"/>
              </a:rPr>
              <a:t>b</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中心原子</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没有</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孤对电子，</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则为非极性分子，反之则为极性分子。</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8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8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2530"/>
                                        </p:tgtEl>
                                        <p:attrNameLst>
                                          <p:attrName>style.visibility</p:attrName>
                                        </p:attrNameLst>
                                      </p:cBhvr>
                                      <p:to>
                                        <p:strVal val="visible"/>
                                      </p:to>
                                    </p:set>
                                    <p:animEffect transition="in" filter="checkerboard(across)">
                                      <p:cBhvr>
                                        <p:cTn id="19" dur="500"/>
                                        <p:tgtEl>
                                          <p:spTgt spid="22530"/>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heckerboard(across)">
                                      <p:cBhvr>
                                        <p:cTn id="22" dur="500"/>
                                        <p:tgtEl>
                                          <p:spTgt spid="3"/>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heckerboard(across)">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1" grpId="0"/>
      <p:bldP spid="79882" grpId="0"/>
      <p:bldP spid="79884" grpId="0"/>
      <p:bldP spid="22530" grpId="0"/>
      <p:bldP spid="3"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custDataLst>
              <p:tags r:id="rId1"/>
            </p:custDataLst>
          </p:nvPr>
        </p:nvSpPr>
        <p:spPr>
          <a:xfrm>
            <a:off x="703580" y="635000"/>
            <a:ext cx="7771130" cy="1641475"/>
          </a:xfrm>
          <a:prstGeom prst="rect">
            <a:avLst/>
          </a:prstGeom>
          <a:noFill/>
          <a:ln w="9525">
            <a:noFill/>
          </a:ln>
        </p:spPr>
        <p:txBody>
          <a:bodyPr wrap="square">
            <a:spAutoFit/>
          </a:bodyPr>
          <a:lstStyle/>
          <a:p>
            <a:pPr indent="0">
              <a:lnSpc>
                <a:spcPct val="12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1</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下列共价键中，属于非极性键的是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2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  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C—H  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C—Cl  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C==O  D</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N≡N</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
</a:t>
            </a:r>
            <a:endPar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104" name="文本框 103"/>
          <p:cNvSpPr txBox="1"/>
          <p:nvPr>
            <p:custDataLst>
              <p:tags r:id="rId2"/>
            </p:custDataLst>
          </p:nvPr>
        </p:nvSpPr>
        <p:spPr>
          <a:xfrm>
            <a:off x="703580" y="2412365"/>
            <a:ext cx="7737475" cy="3295650"/>
          </a:xfrm>
          <a:prstGeom prst="rect">
            <a:avLst/>
          </a:prstGeom>
          <a:noFill/>
          <a:ln w="9525">
            <a:noFill/>
          </a:ln>
        </p:spPr>
        <p:txBody>
          <a:bodyPr wrap="square">
            <a:spAutoFit/>
          </a:bodyPr>
          <a:lstStyle/>
          <a:p>
            <a:pPr indent="0">
              <a:lnSpc>
                <a:spcPct val="16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2</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下列各组物质中，都是由极性键构成的极性分子的是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6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4</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和</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O  	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CO</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和</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HCl</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6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NH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和</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H</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S  	D</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HCN</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和</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BF</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3</a:t>
            </a:r>
            <a:r>
              <a:rPr 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
</a:t>
            </a:r>
            <a:endParaRPr lang="en-US" altLang="en-US"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6" name="文本框 5"/>
          <p:cNvSpPr txBox="1"/>
          <p:nvPr>
            <p:custDataLst>
              <p:tags r:id="rId3"/>
            </p:custDataLst>
          </p:nvPr>
        </p:nvSpPr>
        <p:spPr>
          <a:xfrm>
            <a:off x="7057390" y="746125"/>
            <a:ext cx="715010"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cs typeface="Arial" panose="020B0604020202020204" pitchFamily="34" charset="0"/>
              </a:rPr>
              <a:t>D</a:t>
            </a:r>
            <a:endParaRPr lang="en-US" altLang="zh-CN" sz="3200" b="1">
              <a:solidFill>
                <a:srgbClr val="FF0000"/>
              </a:solidFill>
              <a:latin typeface="Arial" panose="020B0604020202020204" pitchFamily="34" charset="0"/>
              <a:cs typeface="Arial" panose="020B0604020202020204" pitchFamily="34" charset="0"/>
            </a:endParaRPr>
          </a:p>
        </p:txBody>
      </p:sp>
      <p:sp>
        <p:nvSpPr>
          <p:cNvPr id="7" name="文本框 6"/>
          <p:cNvSpPr txBox="1"/>
          <p:nvPr>
            <p:custDataLst>
              <p:tags r:id="rId4"/>
            </p:custDataLst>
          </p:nvPr>
        </p:nvSpPr>
        <p:spPr>
          <a:xfrm>
            <a:off x="2744470" y="3313430"/>
            <a:ext cx="662305"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cs typeface="Arial" panose="020B0604020202020204" pitchFamily="34" charset="0"/>
              </a:rPr>
              <a:t>C</a:t>
            </a:r>
            <a:endParaRPr lang="en-US" altLang="zh-CN" sz="3200" b="1">
              <a:solidFill>
                <a:srgbClr val="FF0000"/>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45">
                                          <p:stCondLst>
                                            <p:cond delay="0"/>
                                          </p:stCondLst>
                                        </p:cTn>
                                        <p:tgtEl>
                                          <p:spTgt spid="6"/>
                                        </p:tgtEl>
                                      </p:cBhvr>
                                    </p:animEffect>
                                    <p:anim calcmode="lin" valueType="num">
                                      <p:cBhvr>
                                        <p:cTn id="8" dur="456"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6"/>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6"/>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6"/>
                                        </p:tgtEl>
                                        <p:attrNameLst>
                                          <p:attrName>ppt_y</p:attrName>
                                        </p:attrNameLst>
                                      </p:cBhvr>
                                      <p:tavLst>
                                        <p:tav tm="0" fmla="#ppt_y-sin(pi*$)/81">
                                          <p:val>
                                            <p:fltVal val="0"/>
                                          </p:val>
                                        </p:tav>
                                        <p:tav tm="100000">
                                          <p:val>
                                            <p:fltVal val="1"/>
                                          </p:val>
                                        </p:tav>
                                      </p:tavLst>
                                    </p:anim>
                                    <p:animScale>
                                      <p:cBhvr>
                                        <p:cTn id="13" dur="7">
                                          <p:stCondLst>
                                            <p:cond delay="162"/>
                                          </p:stCondLst>
                                        </p:cTn>
                                        <p:tgtEl>
                                          <p:spTgt spid="6"/>
                                        </p:tgtEl>
                                      </p:cBhvr>
                                      <p:to x="100000" y="60000"/>
                                    </p:animScale>
                                    <p:animScale>
                                      <p:cBhvr>
                                        <p:cTn id="14" dur="41" decel="50000">
                                          <p:stCondLst>
                                            <p:cond delay="169"/>
                                          </p:stCondLst>
                                        </p:cTn>
                                        <p:tgtEl>
                                          <p:spTgt spid="6"/>
                                        </p:tgtEl>
                                      </p:cBhvr>
                                      <p:to x="100000" y="100000"/>
                                    </p:animScale>
                                    <p:animScale>
                                      <p:cBhvr>
                                        <p:cTn id="15" dur="7">
                                          <p:stCondLst>
                                            <p:cond delay="328"/>
                                          </p:stCondLst>
                                        </p:cTn>
                                        <p:tgtEl>
                                          <p:spTgt spid="6"/>
                                        </p:tgtEl>
                                      </p:cBhvr>
                                      <p:to x="100000" y="80000"/>
                                    </p:animScale>
                                    <p:animScale>
                                      <p:cBhvr>
                                        <p:cTn id="16" dur="41" decel="50000">
                                          <p:stCondLst>
                                            <p:cond delay="335"/>
                                          </p:stCondLst>
                                        </p:cTn>
                                        <p:tgtEl>
                                          <p:spTgt spid="6"/>
                                        </p:tgtEl>
                                      </p:cBhvr>
                                      <p:to x="100000" y="100000"/>
                                    </p:animScale>
                                    <p:animScale>
                                      <p:cBhvr>
                                        <p:cTn id="17" dur="7">
                                          <p:stCondLst>
                                            <p:cond delay="410"/>
                                          </p:stCondLst>
                                        </p:cTn>
                                        <p:tgtEl>
                                          <p:spTgt spid="6"/>
                                        </p:tgtEl>
                                      </p:cBhvr>
                                      <p:to x="100000" y="90000"/>
                                    </p:animScale>
                                    <p:animScale>
                                      <p:cBhvr>
                                        <p:cTn id="18" dur="41" decel="50000">
                                          <p:stCondLst>
                                            <p:cond delay="417"/>
                                          </p:stCondLst>
                                        </p:cTn>
                                        <p:tgtEl>
                                          <p:spTgt spid="6"/>
                                        </p:tgtEl>
                                      </p:cBhvr>
                                      <p:to x="100000" y="100000"/>
                                    </p:animScale>
                                    <p:animScale>
                                      <p:cBhvr>
                                        <p:cTn id="19" dur="7">
                                          <p:stCondLst>
                                            <p:cond delay="452"/>
                                          </p:stCondLst>
                                        </p:cTn>
                                        <p:tgtEl>
                                          <p:spTgt spid="6"/>
                                        </p:tgtEl>
                                      </p:cBhvr>
                                      <p:to x="100000" y="95000"/>
                                    </p:animScale>
                                    <p:animScale>
                                      <p:cBhvr>
                                        <p:cTn id="20" dur="41" decel="50000">
                                          <p:stCondLst>
                                            <p:cond delay="458"/>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145">
                                          <p:stCondLst>
                                            <p:cond delay="0"/>
                                          </p:stCondLst>
                                        </p:cTn>
                                        <p:tgtEl>
                                          <p:spTgt spid="7"/>
                                        </p:tgtEl>
                                      </p:cBhvr>
                                    </p:animEffect>
                                    <p:anim calcmode="lin" valueType="num">
                                      <p:cBhvr>
                                        <p:cTn id="26" dur="456"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16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166" tmFilter="0, 0; 0.125,0.2665; 0.25,0.4; 0.375,0.465; 0.5,0.5;  0.625,0.535; 0.75,0.6; 0.875,0.7335; 1,1">
                                          <p:stCondLst>
                                            <p:cond delay="166"/>
                                          </p:stCondLst>
                                        </p:cTn>
                                        <p:tgtEl>
                                          <p:spTgt spid="7"/>
                                        </p:tgtEl>
                                        <p:attrNameLst>
                                          <p:attrName>ppt_y</p:attrName>
                                        </p:attrNameLst>
                                      </p:cBhvr>
                                      <p:tavLst>
                                        <p:tav tm="0" fmla="#ppt_y-sin(pi*$)/9">
                                          <p:val>
                                            <p:fltVal val="0"/>
                                          </p:val>
                                        </p:tav>
                                        <p:tav tm="100000">
                                          <p:val>
                                            <p:fltVal val="1"/>
                                          </p:val>
                                        </p:tav>
                                      </p:tavLst>
                                    </p:anim>
                                    <p:anim calcmode="lin" valueType="num">
                                      <p:cBhvr>
                                        <p:cTn id="29" dur="83" tmFilter="0, 0; 0.125,0.2665; 0.25,0.4; 0.375,0.465; 0.5,0.5;  0.625,0.535; 0.75,0.6; 0.875,0.7335; 1,1">
                                          <p:stCondLst>
                                            <p:cond delay="331"/>
                                          </p:stCondLst>
                                        </p:cTn>
                                        <p:tgtEl>
                                          <p:spTgt spid="7"/>
                                        </p:tgtEl>
                                        <p:attrNameLst>
                                          <p:attrName>ppt_y</p:attrName>
                                        </p:attrNameLst>
                                      </p:cBhvr>
                                      <p:tavLst>
                                        <p:tav tm="0" fmla="#ppt_y-sin(pi*$)/27">
                                          <p:val>
                                            <p:fltVal val="0"/>
                                          </p:val>
                                        </p:tav>
                                        <p:tav tm="100000">
                                          <p:val>
                                            <p:fltVal val="1"/>
                                          </p:val>
                                        </p:tav>
                                      </p:tavLst>
                                    </p:anim>
                                    <p:anim calcmode="lin" valueType="num">
                                      <p:cBhvr>
                                        <p:cTn id="30" dur="41" tmFilter="0, 0; 0.125,0.2665; 0.25,0.4; 0.375,0.465; 0.5,0.5;  0.625,0.535; 0.75,0.6; 0.875,0.7335; 1,1">
                                          <p:stCondLst>
                                            <p:cond delay="414"/>
                                          </p:stCondLst>
                                        </p:cTn>
                                        <p:tgtEl>
                                          <p:spTgt spid="7"/>
                                        </p:tgtEl>
                                        <p:attrNameLst>
                                          <p:attrName>ppt_y</p:attrName>
                                        </p:attrNameLst>
                                      </p:cBhvr>
                                      <p:tavLst>
                                        <p:tav tm="0" fmla="#ppt_y-sin(pi*$)/81">
                                          <p:val>
                                            <p:fltVal val="0"/>
                                          </p:val>
                                        </p:tav>
                                        <p:tav tm="100000">
                                          <p:val>
                                            <p:fltVal val="1"/>
                                          </p:val>
                                        </p:tav>
                                      </p:tavLst>
                                    </p:anim>
                                    <p:animScale>
                                      <p:cBhvr>
                                        <p:cTn id="31" dur="7">
                                          <p:stCondLst>
                                            <p:cond delay="162"/>
                                          </p:stCondLst>
                                        </p:cTn>
                                        <p:tgtEl>
                                          <p:spTgt spid="7"/>
                                        </p:tgtEl>
                                      </p:cBhvr>
                                      <p:to x="100000" y="60000"/>
                                    </p:animScale>
                                    <p:animScale>
                                      <p:cBhvr>
                                        <p:cTn id="32" dur="41" decel="50000">
                                          <p:stCondLst>
                                            <p:cond delay="169"/>
                                          </p:stCondLst>
                                        </p:cTn>
                                        <p:tgtEl>
                                          <p:spTgt spid="7"/>
                                        </p:tgtEl>
                                      </p:cBhvr>
                                      <p:to x="100000" y="100000"/>
                                    </p:animScale>
                                    <p:animScale>
                                      <p:cBhvr>
                                        <p:cTn id="33" dur="7">
                                          <p:stCondLst>
                                            <p:cond delay="328"/>
                                          </p:stCondLst>
                                        </p:cTn>
                                        <p:tgtEl>
                                          <p:spTgt spid="7"/>
                                        </p:tgtEl>
                                      </p:cBhvr>
                                      <p:to x="100000" y="80000"/>
                                    </p:animScale>
                                    <p:animScale>
                                      <p:cBhvr>
                                        <p:cTn id="34" dur="41" decel="50000">
                                          <p:stCondLst>
                                            <p:cond delay="335"/>
                                          </p:stCondLst>
                                        </p:cTn>
                                        <p:tgtEl>
                                          <p:spTgt spid="7"/>
                                        </p:tgtEl>
                                      </p:cBhvr>
                                      <p:to x="100000" y="100000"/>
                                    </p:animScale>
                                    <p:animScale>
                                      <p:cBhvr>
                                        <p:cTn id="35" dur="7">
                                          <p:stCondLst>
                                            <p:cond delay="410"/>
                                          </p:stCondLst>
                                        </p:cTn>
                                        <p:tgtEl>
                                          <p:spTgt spid="7"/>
                                        </p:tgtEl>
                                      </p:cBhvr>
                                      <p:to x="100000" y="90000"/>
                                    </p:animScale>
                                    <p:animScale>
                                      <p:cBhvr>
                                        <p:cTn id="36" dur="41" decel="50000">
                                          <p:stCondLst>
                                            <p:cond delay="417"/>
                                          </p:stCondLst>
                                        </p:cTn>
                                        <p:tgtEl>
                                          <p:spTgt spid="7"/>
                                        </p:tgtEl>
                                      </p:cBhvr>
                                      <p:to x="100000" y="100000"/>
                                    </p:animScale>
                                    <p:animScale>
                                      <p:cBhvr>
                                        <p:cTn id="37" dur="7">
                                          <p:stCondLst>
                                            <p:cond delay="452"/>
                                          </p:stCondLst>
                                        </p:cTn>
                                        <p:tgtEl>
                                          <p:spTgt spid="7"/>
                                        </p:tgtEl>
                                      </p:cBhvr>
                                      <p:to x="100000" y="95000"/>
                                    </p:animScale>
                                    <p:animScale>
                                      <p:cBhvr>
                                        <p:cTn id="38" dur="41" decel="50000">
                                          <p:stCondLst>
                                            <p:cond delay="458"/>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文本框 3"/>
          <p:cNvSpPr txBox="1"/>
          <p:nvPr>
            <p:custDataLst>
              <p:tags r:id="rId1"/>
            </p:custDataLst>
          </p:nvPr>
        </p:nvSpPr>
        <p:spPr>
          <a:xfrm>
            <a:off x="333296" y="454025"/>
            <a:ext cx="8284369" cy="1383665"/>
          </a:xfrm>
          <a:prstGeom prst="rect">
            <a:avLst/>
          </a:prstGeom>
          <a:noFill/>
          <a:ln w="9525">
            <a:noFill/>
          </a:ln>
        </p:spPr>
        <p:txBody>
          <a:bodyPr wrap="square" anchor="t">
            <a:spAutoFit/>
          </a:bodyPr>
          <a:lstStyle/>
          <a:p>
            <a:pPr algn="just"/>
            <a:r>
              <a:rPr lang="zh-CN" altLang="en-US" sz="2800" b="1">
                <a:solidFill>
                  <a:srgbClr val="0000FF"/>
                </a:solidFill>
                <a:latin typeface="Arial" panose="020B0604020202020204" pitchFamily="34" charset="0"/>
                <a:ea typeface="黑体" panose="02010609060101010101" pitchFamily="2" charset="-122"/>
              </a:rPr>
              <a:t>因为水分子具有极性，当水分子处于一种高频变换的磁场中的时候，水分子的两极（正、负电荷中心）就会相应快速改变方向和变换位置</a:t>
            </a:r>
            <a:endParaRPr lang="zh-CN" altLang="en-US" sz="2800" b="1">
              <a:solidFill>
                <a:srgbClr val="0000FF"/>
              </a:solidFill>
              <a:latin typeface="Arial" panose="020B0604020202020204" pitchFamily="34" charset="0"/>
              <a:ea typeface="黑体" panose="02010609060101010101" pitchFamily="2" charset="-122"/>
            </a:endParaRPr>
          </a:p>
        </p:txBody>
      </p:sp>
      <p:pic>
        <p:nvPicPr>
          <p:cNvPr id="5" name="图片 4"/>
          <p:cNvPicPr>
            <a:picLocks noChangeAspect="1"/>
          </p:cNvPicPr>
          <p:nvPr>
            <p:custDataLst>
              <p:tags r:id="rId2"/>
            </p:custDataLst>
          </p:nvPr>
        </p:nvPicPr>
        <p:blipFill>
          <a:blip r:embed="rId3">
            <a:lum bright="-17999" contrast="41999"/>
          </a:blip>
          <a:srcRect t="15860" b="15739"/>
          <a:stretch>
            <a:fillRect/>
          </a:stretch>
        </p:blipFill>
        <p:spPr>
          <a:xfrm>
            <a:off x="333296" y="3063081"/>
            <a:ext cx="4188619" cy="2452688"/>
          </a:xfrm>
          <a:prstGeom prst="rect">
            <a:avLst/>
          </a:prstGeom>
          <a:noFill/>
          <a:ln w="9525">
            <a:noFill/>
          </a:ln>
        </p:spPr>
      </p:pic>
      <p:sp>
        <p:nvSpPr>
          <p:cNvPr id="6" name="文本框 5"/>
          <p:cNvSpPr txBox="1"/>
          <p:nvPr>
            <p:custDataLst>
              <p:tags r:id="rId4"/>
            </p:custDataLst>
          </p:nvPr>
        </p:nvSpPr>
        <p:spPr>
          <a:xfrm>
            <a:off x="4521835" y="1837690"/>
            <a:ext cx="4504055" cy="4831080"/>
          </a:xfrm>
          <a:prstGeom prst="rect">
            <a:avLst/>
          </a:prstGeom>
          <a:noFill/>
          <a:ln w="9525">
            <a:noFill/>
          </a:ln>
        </p:spPr>
        <p:txBody>
          <a:bodyPr wrap="square" anchor="t">
            <a:spAutoFit/>
          </a:bodyPr>
          <a:lstStyle/>
          <a:p>
            <a:pPr algn="just"/>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微波炉就是根据这一道理而诞生的新一代烹饪家用电器。</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just"/>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微波炉原理是由一种电子真空管--磁控管，产生</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2450MHz 的超短波电磁波，</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被食物吸收，引起食物内的极性分子(如水、脂肪、蛋白质、糖等)以</a:t>
            </a:r>
            <a:r>
              <a:rPr lang="zh-CN" altLang="en-US" sz="2800" b="1">
                <a:solidFill>
                  <a:srgbClr val="FF0000"/>
                </a:solidFill>
                <a:latin typeface="Arial" panose="020B0604020202020204" pitchFamily="34" charset="0"/>
                <a:ea typeface="黑体" panose="02010609060101010101" pitchFamily="2" charset="-122"/>
                <a:cs typeface="Arial" panose="020B0604020202020204" pitchFamily="34" charset="0"/>
              </a:rPr>
              <a:t>每秒 24.5 亿次的极高速振动。</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并由振动所引起的摩擦使食物内部产生高热将食物烹熟。</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高二办公室(2)\D\化学组\伟杰\cpj\123\背景图片1\BJ1015.jpg"/>
          <p:cNvPicPr>
            <a:picLocks noChangeAspect="1"/>
          </p:cNvPicPr>
          <p:nvPr>
            <p:custDataLst>
              <p:tags r:id="rId1"/>
            </p:custDataLst>
          </p:nvPr>
        </p:nvPicPr>
        <p:blipFill>
          <a:blip r:embed="rId2"/>
          <a:stretch>
            <a:fillRect/>
          </a:stretch>
        </p:blipFill>
        <p:spPr>
          <a:xfrm>
            <a:off x="0" y="0"/>
            <a:ext cx="9144000" cy="6858000"/>
          </a:xfrm>
          <a:prstGeom prst="rect">
            <a:avLst/>
          </a:prstGeom>
          <a:noFill/>
          <a:ln w="9525">
            <a:noFill/>
          </a:ln>
        </p:spPr>
      </p:pic>
      <p:sp>
        <p:nvSpPr>
          <p:cNvPr id="162819" name="Text Box 3"/>
          <p:cNvSpPr txBox="1"/>
          <p:nvPr>
            <p:custDataLst>
              <p:tags r:id="rId3"/>
            </p:custDataLst>
          </p:nvPr>
        </p:nvSpPr>
        <p:spPr>
          <a:xfrm>
            <a:off x="2450465" y="149860"/>
            <a:ext cx="6521450"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冰山融化现象是物理变化还是化学变化？</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6388" name="AutoShape 4"/>
          <p:cNvSpPr/>
          <p:nvPr>
            <p:custDataLst>
              <p:tags r:id="rId4"/>
            </p:custDataLst>
          </p:nvPr>
        </p:nvSpPr>
        <p:spPr>
          <a:xfrm>
            <a:off x="228600" y="2620963"/>
            <a:ext cx="457200" cy="1447800"/>
          </a:xfrm>
          <a:prstGeom prst="curvedRightArrow">
            <a:avLst>
              <a:gd name="adj1" fmla="val 63333"/>
              <a:gd name="adj2" fmla="val 126666"/>
              <a:gd name="adj3" fmla="val 33333"/>
            </a:avLst>
          </a:prstGeom>
          <a:noFill/>
          <a:ln w="9525">
            <a:noFill/>
          </a:ln>
        </p:spPr>
        <p:txBody>
          <a:bodyPr wrap="none" anchor="ctr"/>
          <a:lstStyle/>
          <a:p>
            <a:pPr algn="ctr"/>
            <a:endParaRPr lang="zh-CN" altLang="zh-CN" b="1">
              <a:solidFill>
                <a:srgbClr val="0000FF"/>
              </a:solidFill>
              <a:latin typeface="黑体" panose="02010609060101010101" pitchFamily="2" charset="-122"/>
              <a:ea typeface="黑体" panose="02010609060101010101" pitchFamily="2" charset="-122"/>
            </a:endParaRPr>
          </a:p>
        </p:txBody>
      </p:sp>
      <p:sp>
        <p:nvSpPr>
          <p:cNvPr id="162821" name="Text Box 5"/>
          <p:cNvSpPr txBox="1"/>
          <p:nvPr>
            <p:custDataLst>
              <p:tags r:id="rId5"/>
            </p:custDataLst>
          </p:nvPr>
        </p:nvSpPr>
        <p:spPr>
          <a:xfrm>
            <a:off x="2450465" y="594360"/>
            <a:ext cx="6856095" cy="521970"/>
          </a:xfrm>
          <a:prstGeom prst="rect">
            <a:avLst/>
          </a:prstGeom>
          <a:noFill/>
          <a:ln w="9525">
            <a:noFill/>
          </a:ln>
        </p:spPr>
        <p:txBody>
          <a:bodyPr wrap="square">
            <a:spAutoFit/>
          </a:bodyPr>
          <a:lstStyle/>
          <a:p>
            <a:pPr>
              <a:spcBef>
                <a:spcPct val="50000"/>
              </a:spcBef>
            </a:pPr>
            <a:r>
              <a:rPr lang="zh-CN" altLang="en-US" sz="2800" b="1">
                <a:solidFill>
                  <a:srgbClr val="0000FF"/>
                </a:solidFill>
                <a:latin typeface="黑体" panose="02010609060101010101" pitchFamily="2" charset="-122"/>
                <a:ea typeface="黑体" panose="02010609060101010101" pitchFamily="2" charset="-122"/>
              </a:rPr>
              <a:t>冰山融化过程中有没有破坏其中的化学键？</a:t>
            </a:r>
            <a:endParaRPr lang="zh-CN" altLang="en-US" sz="2800" b="1">
              <a:solidFill>
                <a:srgbClr val="0000FF"/>
              </a:solidFill>
              <a:latin typeface="黑体" panose="02010609060101010101" pitchFamily="2" charset="-122"/>
              <a:ea typeface="黑体" panose="02010609060101010101" pitchFamily="2" charset="-122"/>
            </a:endParaRPr>
          </a:p>
        </p:txBody>
      </p:sp>
      <p:sp>
        <p:nvSpPr>
          <p:cNvPr id="162822" name="Text Box 6"/>
          <p:cNvSpPr txBox="1"/>
          <p:nvPr>
            <p:custDataLst>
              <p:tags r:id="rId6"/>
            </p:custDataLst>
          </p:nvPr>
        </p:nvSpPr>
        <p:spPr>
          <a:xfrm>
            <a:off x="2450465" y="1009650"/>
            <a:ext cx="6605270" cy="521970"/>
          </a:xfrm>
          <a:prstGeom prst="rect">
            <a:avLst/>
          </a:prstGeom>
          <a:noFill/>
          <a:ln w="9525">
            <a:noFill/>
          </a:ln>
        </p:spPr>
        <p:txBody>
          <a:bodyPr wrap="square">
            <a:spAutoFit/>
          </a:bodyPr>
          <a:lstStyle/>
          <a:p>
            <a:pPr algn="ctr">
              <a:spcBef>
                <a:spcPct val="50000"/>
              </a:spcBef>
            </a:pPr>
            <a:r>
              <a:rPr lang="zh-CN" altLang="en-US" sz="2800" b="1">
                <a:solidFill>
                  <a:srgbClr val="0000FF"/>
                </a:solidFill>
                <a:latin typeface="黑体" panose="02010609060101010101" pitchFamily="2" charset="-122"/>
                <a:ea typeface="黑体" panose="02010609060101010101" pitchFamily="2" charset="-122"/>
              </a:rPr>
              <a:t>那为什么冰山融化过程仍要吸收能量呢？</a:t>
            </a:r>
            <a:endParaRPr lang="zh-CN" altLang="en-US" sz="2800" b="1">
              <a:solidFill>
                <a:srgbClr val="0000FF"/>
              </a:solidFill>
              <a:latin typeface="黑体" panose="02010609060101010101" pitchFamily="2" charset="-122"/>
              <a:ea typeface="黑体" panose="02010609060101010101" pitchFamily="2" charset="-122"/>
            </a:endParaRPr>
          </a:p>
        </p:txBody>
      </p:sp>
      <p:graphicFrame>
        <p:nvGraphicFramePr>
          <p:cNvPr id="2" name="Object 8"/>
          <p:cNvGraphicFramePr>
            <a:graphicFrameLocks noChangeAspect="1"/>
          </p:cNvGraphicFramePr>
          <p:nvPr>
            <p:custDataLst>
              <p:tags r:id="rId7"/>
            </p:custDataLst>
          </p:nvPr>
        </p:nvGraphicFramePr>
        <p:xfrm>
          <a:off x="0" y="72390"/>
          <a:ext cx="2450465" cy="1196975"/>
        </p:xfrm>
        <a:graphic>
          <a:graphicData uri="http://schemas.openxmlformats.org/presentationml/2006/ole">
            <mc:AlternateContent xmlns:mc="http://schemas.openxmlformats.org/markup-compatibility/2006">
              <mc:Choice xmlns:v="urn:schemas-microsoft-com:vml" Requires="v">
                <p:oleObj spid="_x0000_s1043" name="" r:id="rId8" imgW="3568700" imgH="1244600" progId="Photoshop.Image.7">
                  <p:embed/>
                </p:oleObj>
              </mc:Choice>
              <mc:Fallback>
                <p:oleObj name="" r:id="rId8" imgW="3568700" imgH="1244600" progId="Photoshop.Image.7">
                  <p:embed/>
                  <p:pic>
                    <p:nvPicPr>
                      <p:cNvPr id="0" name="OLE substitute image"/>
                      <p:cNvPicPr/>
                      <p:nvPr/>
                    </p:nvPicPr>
                    <p:blipFill>
                      <a:blip r:embed="rId9"/>
                      <a:stretch>
                        <a:fillRect/>
                      </a:stretch>
                    </p:blipFill>
                    <p:spPr>
                      <a:xfrm>
                        <a:off x="0" y="72390"/>
                        <a:ext cx="2450465" cy="1196975"/>
                      </a:xfrm>
                      <a:prstGeom prst="rect">
                        <a:avLst/>
                      </a:prstGeom>
                      <a:noFill/>
                      <a:ln w="38100">
                        <a:noFill/>
                        <a:miter/>
                      </a:ln>
                    </p:spPr>
                  </p:pic>
                </p:oleObj>
              </mc:Fallback>
            </mc:AlternateContent>
          </a:graphicData>
        </a:graphic>
      </p:graphicFrame>
      <p:pic>
        <p:nvPicPr>
          <p:cNvPr id="39938" name="Picture 2"/>
          <p:cNvPicPr>
            <a:picLocks noChangeAspect="1"/>
          </p:cNvPicPr>
          <p:nvPr>
            <p:custDataLst>
              <p:tags r:id="rId10"/>
            </p:custDataLst>
          </p:nvPr>
        </p:nvPicPr>
        <p:blipFill>
          <a:blip r:embed="rId11"/>
          <a:stretch>
            <a:fillRect/>
          </a:stretch>
        </p:blipFill>
        <p:spPr>
          <a:xfrm>
            <a:off x="0" y="1531620"/>
            <a:ext cx="9144000" cy="5325745"/>
          </a:xfrm>
          <a:prstGeom prst="rect">
            <a:avLst/>
          </a:prstGeom>
          <a:noFill/>
          <a:ln w="9525">
            <a:noFill/>
          </a:ln>
        </p:spPr>
      </p:pic>
      <p:sp>
        <p:nvSpPr>
          <p:cNvPr id="32772" name="Text Box 4"/>
          <p:cNvSpPr txBox="1"/>
          <p:nvPr>
            <p:custDataLst>
              <p:tags r:id="rId12"/>
            </p:custDataLst>
          </p:nvPr>
        </p:nvSpPr>
        <p:spPr>
          <a:xfrm>
            <a:off x="1726565" y="5186045"/>
            <a:ext cx="5690870" cy="645160"/>
          </a:xfrm>
          <a:prstGeom prst="rect">
            <a:avLst/>
          </a:prstGeom>
          <a:noFill/>
          <a:ln w="9525">
            <a:noFill/>
          </a:ln>
        </p:spPr>
        <p:txBody>
          <a:bodyPr wrap="square" anchor="t">
            <a:spAutoFit/>
          </a:bodyPr>
          <a:lstStyle/>
          <a:p>
            <a:pPr>
              <a:spcBef>
                <a:spcPct val="50000"/>
              </a:spcBef>
            </a:pPr>
            <a:r>
              <a:rPr lang="zh-CN" altLang="en-US" sz="3600" b="1">
                <a:solidFill>
                  <a:schemeClr val="bg1"/>
                </a:solidFill>
                <a:latin typeface="楷体" panose="02010609060101010101" charset="-122"/>
                <a:ea typeface="楷体" panose="02010609060101010101" charset="-122"/>
              </a:rPr>
              <a:t>因为水分子间相互作用力</a:t>
            </a:r>
            <a:endParaRPr lang="zh-CN" altLang="en-US" sz="3600" b="1">
              <a:solidFill>
                <a:schemeClr val="bg1"/>
              </a:solidFill>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anim calcmode="lin" valueType="num">
                                      <p:cBhvr>
                                        <p:cTn id="7" dur="500" fill="hold"/>
                                        <p:tgtEl>
                                          <p:spTgt spid="32772"/>
                                        </p:tgtEl>
                                        <p:attrNameLst>
                                          <p:attrName>ppt_w</p:attrName>
                                        </p:attrNameLst>
                                      </p:cBhvr>
                                      <p:tavLst>
                                        <p:tav tm="0">
                                          <p:val>
                                            <p:fltVal val="0"/>
                                          </p:val>
                                        </p:tav>
                                        <p:tav tm="100000">
                                          <p:val>
                                            <p:strVal val="#ppt_w"/>
                                          </p:val>
                                        </p:tav>
                                      </p:tavLst>
                                    </p:anim>
                                    <p:anim calcmode="lin" valueType="num">
                                      <p:cBhvr>
                                        <p:cTn id="8" dur="500" fill="hold"/>
                                        <p:tgtEl>
                                          <p:spTgt spid="3277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26625"/>
          <p:cNvSpPr txBox="1"/>
          <p:nvPr>
            <p:custDataLst>
              <p:tags r:id="rId1"/>
            </p:custDataLst>
          </p:nvPr>
        </p:nvSpPr>
        <p:spPr>
          <a:xfrm>
            <a:off x="3063558" y="2849563"/>
            <a:ext cx="3598862" cy="521970"/>
          </a:xfrm>
          <a:prstGeom prst="rect">
            <a:avLst/>
          </a:prstGeom>
          <a:noFill/>
          <a:ln w="9525">
            <a:noFill/>
          </a:ln>
        </p:spPr>
        <p:txBody>
          <a:bodyPr anchor="t">
            <a:spAutoFit/>
          </a:bodyPr>
          <a:lstStyle/>
          <a:p>
            <a:r>
              <a:rPr lang="zh-CN" altLang="en-US" sz="2800" b="1">
                <a:solidFill>
                  <a:srgbClr val="FF0066"/>
                </a:solidFill>
                <a:latin typeface="黑体" panose="02010609060101010101" pitchFamily="2" charset="-122"/>
                <a:ea typeface="黑体" panose="02010609060101010101" pitchFamily="2" charset="-122"/>
              </a:rPr>
              <a:t>范德华力与共价键</a:t>
            </a:r>
            <a:endParaRPr lang="zh-CN" altLang="en-US" sz="2800" b="1">
              <a:solidFill>
                <a:srgbClr val="FF0066"/>
              </a:solidFill>
              <a:latin typeface="黑体" panose="02010609060101010101" pitchFamily="2" charset="-122"/>
              <a:ea typeface="黑体" panose="02010609060101010101" pitchFamily="2" charset="-122"/>
            </a:endParaRPr>
          </a:p>
        </p:txBody>
      </p:sp>
      <p:sp>
        <p:nvSpPr>
          <p:cNvPr id="32770" name="矩形 26626"/>
          <p:cNvSpPr/>
          <p:nvPr>
            <p:custDataLst>
              <p:tags r:id="rId2"/>
            </p:custDataLst>
          </p:nvPr>
        </p:nvSpPr>
        <p:spPr>
          <a:xfrm>
            <a:off x="0" y="5352098"/>
            <a:ext cx="9144000" cy="460375"/>
          </a:xfrm>
          <a:prstGeom prst="rect">
            <a:avLst/>
          </a:prstGeom>
          <a:noFill/>
          <a:ln w="9525">
            <a:noFill/>
          </a:ln>
        </p:spPr>
        <p:txBody>
          <a:bodyPr anchor="t">
            <a:spAutoFit/>
          </a:bodyPr>
          <a:lstStyle/>
          <a:p>
            <a:pPr algn="just"/>
            <a:r>
              <a:rPr lang="zh-CN" altLang="en-US" sz="1200">
                <a:solidFill>
                  <a:srgbClr val="0000FF"/>
                </a:solidFill>
                <a:latin typeface="黑体" panose="02010609060101010101" pitchFamily="2" charset="-122"/>
                <a:ea typeface="黑体" panose="02010609060101010101" pitchFamily="2" charset="-122"/>
              </a:rPr>
              <a:t> </a:t>
            </a:r>
            <a:endParaRPr lang="zh-CN" altLang="en-US" sz="1200">
              <a:solidFill>
                <a:srgbClr val="0000FF"/>
              </a:solidFill>
              <a:latin typeface="黑体" panose="02010609060101010101" pitchFamily="2" charset="-122"/>
              <a:ea typeface="黑体" panose="02010609060101010101" pitchFamily="2" charset="-122"/>
            </a:endParaRPr>
          </a:p>
          <a:p>
            <a:pPr eaLnBrk="0" hangingPunct="0"/>
            <a:endParaRPr lang="zh-CN" altLang="en-US" sz="1200">
              <a:solidFill>
                <a:srgbClr val="0000FF"/>
              </a:solidFill>
              <a:latin typeface="黑体" panose="02010609060101010101" pitchFamily="2" charset="-122"/>
              <a:ea typeface="黑体" panose="02010609060101010101" pitchFamily="2" charset="-122"/>
            </a:endParaRPr>
          </a:p>
        </p:txBody>
      </p:sp>
      <p:sp>
        <p:nvSpPr>
          <p:cNvPr id="26628" name="文本框 26627"/>
          <p:cNvSpPr txBox="1"/>
          <p:nvPr>
            <p:custDataLst>
              <p:tags r:id="rId3"/>
            </p:custDataLst>
          </p:nvPr>
        </p:nvSpPr>
        <p:spPr>
          <a:xfrm>
            <a:off x="116840" y="6031230"/>
            <a:ext cx="8910955" cy="645160"/>
          </a:xfrm>
          <a:prstGeom prst="rect">
            <a:avLst/>
          </a:prstGeom>
          <a:solidFill>
            <a:srgbClr val="FFFF00"/>
          </a:solidFill>
          <a:ln w="9525">
            <a:noFill/>
          </a:ln>
        </p:spPr>
        <p:txBody>
          <a:bodyPr wrap="square" anchor="t">
            <a:spAutoFit/>
          </a:bodyPr>
          <a:lstStyle/>
          <a:p>
            <a:r>
              <a:rPr lang="en-US" altLang="zh-CN" sz="3600" b="1">
                <a:solidFill>
                  <a:srgbClr val="FF0000"/>
                </a:solidFill>
                <a:latin typeface="黑体" panose="02010609060101010101" pitchFamily="2" charset="-122"/>
                <a:ea typeface="黑体" panose="02010609060101010101" pitchFamily="2" charset="-122"/>
                <a:sym typeface="+mn-ea"/>
              </a:rPr>
              <a:t>c</a:t>
            </a:r>
            <a:r>
              <a:rPr lang="zh-CN" altLang="en-US" sz="3600" b="1">
                <a:solidFill>
                  <a:srgbClr val="FF0000"/>
                </a:solidFill>
                <a:latin typeface="黑体" panose="02010609060101010101" pitchFamily="2" charset="-122"/>
                <a:ea typeface="黑体" panose="02010609060101010101" pitchFamily="2" charset="-122"/>
                <a:sym typeface="+mn-ea"/>
              </a:rPr>
              <a:t>、</a:t>
            </a:r>
            <a:r>
              <a:rPr lang="zh-CN" altLang="en-US" sz="3600" b="1">
                <a:solidFill>
                  <a:srgbClr val="FF0000"/>
                </a:solidFill>
                <a:latin typeface="黑体" panose="02010609060101010101" pitchFamily="2" charset="-122"/>
                <a:ea typeface="黑体" panose="02010609060101010101" pitchFamily="2" charset="-122"/>
              </a:rPr>
              <a:t>范德华力很弱，比化学键能小</a:t>
            </a:r>
            <a:r>
              <a:rPr lang="en-US" altLang="zh-CN" sz="3600" b="1">
                <a:solidFill>
                  <a:srgbClr val="FF0000"/>
                </a:solidFill>
                <a:latin typeface="黑体" panose="02010609060101010101" pitchFamily="2" charset="-122"/>
                <a:ea typeface="黑体" panose="02010609060101010101" pitchFamily="2" charset="-122"/>
              </a:rPr>
              <a:t>1-2</a:t>
            </a:r>
            <a:r>
              <a:rPr lang="zh-CN" altLang="en-US" sz="3600" b="1">
                <a:solidFill>
                  <a:srgbClr val="FF0000"/>
                </a:solidFill>
                <a:latin typeface="黑体" panose="02010609060101010101" pitchFamily="2" charset="-122"/>
                <a:ea typeface="黑体" panose="02010609060101010101" pitchFamily="2" charset="-122"/>
              </a:rPr>
              <a:t>数量级</a:t>
            </a:r>
            <a:endParaRPr lang="zh-CN" altLang="en-US" sz="3600" b="1">
              <a:solidFill>
                <a:srgbClr val="FF0000"/>
              </a:solidFill>
              <a:latin typeface="黑体" panose="02010609060101010101" pitchFamily="2" charset="-122"/>
              <a:ea typeface="黑体" panose="02010609060101010101" pitchFamily="2" charset="-122"/>
            </a:endParaRPr>
          </a:p>
        </p:txBody>
      </p:sp>
      <p:grpSp>
        <p:nvGrpSpPr>
          <p:cNvPr id="26629" name="组合 26628"/>
          <p:cNvGrpSpPr/>
          <p:nvPr>
            <p:custDataLst>
              <p:tags r:id="rId4"/>
            </p:custDataLst>
          </p:nvPr>
        </p:nvGrpSpPr>
        <p:grpSpPr>
          <a:xfrm>
            <a:off x="684530" y="3371850"/>
            <a:ext cx="7992745" cy="2560955"/>
            <a:chOff x="0" y="0"/>
            <a:chExt cx="5035" cy="1905"/>
          </a:xfrm>
        </p:grpSpPr>
        <p:sp>
          <p:nvSpPr>
            <p:cNvPr id="32773" name="矩形 26629"/>
            <p:cNvSpPr/>
            <p:nvPr>
              <p:custDataLst>
                <p:tags r:id="rId5"/>
              </p:custDataLst>
            </p:nvPr>
          </p:nvSpPr>
          <p:spPr>
            <a:xfrm>
              <a:off x="123" y="4"/>
              <a:ext cx="1534" cy="492"/>
            </a:xfrm>
            <a:prstGeom prst="rect">
              <a:avLst/>
            </a:prstGeom>
            <a:noFill/>
            <a:ln w="9525">
              <a:noFill/>
            </a:ln>
          </p:spPr>
          <p:txBody>
            <a:bodyPr anchor="t"/>
            <a:lstStyle/>
            <a:p>
              <a:pPr algn="ctr"/>
              <a:r>
                <a:rPr lang="zh-CN" altLang="en-US" sz="2800" b="1">
                  <a:solidFill>
                    <a:srgbClr val="0000FF"/>
                  </a:solidFill>
                  <a:latin typeface="Arial" panose="020B0604020202020204" pitchFamily="34" charset="0"/>
                  <a:ea typeface="黑体" panose="02010609060101010101" pitchFamily="2" charset="-122"/>
                </a:rPr>
                <a:t>分子</a:t>
              </a:r>
              <a:endParaRPr lang="zh-CN" altLang="en-US" sz="2800" b="1">
                <a:solidFill>
                  <a:srgbClr val="0000FF"/>
                </a:solidFill>
                <a:latin typeface="Arial" panose="020B0604020202020204" pitchFamily="34" charset="0"/>
                <a:ea typeface="黑体" panose="02010609060101010101" pitchFamily="2" charset="-122"/>
              </a:endParaRPr>
            </a:p>
            <a:p>
              <a:pPr algn="ctr" eaLnBrk="0" hangingPunct="0"/>
              <a:endParaRPr lang="zh-CN" altLang="en-US" sz="2800" b="1">
                <a:solidFill>
                  <a:srgbClr val="0000FF"/>
                </a:solidFill>
                <a:latin typeface="Arial" panose="020B0604020202020204" pitchFamily="34" charset="0"/>
                <a:ea typeface="黑体" panose="02010609060101010101" pitchFamily="2" charset="-122"/>
              </a:endParaRPr>
            </a:p>
          </p:txBody>
        </p:sp>
        <p:sp>
          <p:nvSpPr>
            <p:cNvPr id="32774" name="矩形 26630"/>
            <p:cNvSpPr/>
            <p:nvPr>
              <p:custDataLst>
                <p:tags r:id="rId6"/>
              </p:custDataLst>
            </p:nvPr>
          </p:nvSpPr>
          <p:spPr>
            <a:xfrm>
              <a:off x="8" y="4"/>
              <a:ext cx="1764" cy="492"/>
            </a:xfrm>
            <a:prstGeom prst="rect">
              <a:avLst/>
            </a:prstGeom>
            <a:noFill/>
            <a:ln w="7" cap="flat" cmpd="sng">
              <a:solidFill>
                <a:srgbClr val="A0A0A0"/>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75" name="矩形 26631"/>
            <p:cNvSpPr/>
            <p:nvPr>
              <p:custDataLst>
                <p:tags r:id="rId7"/>
              </p:custDataLst>
            </p:nvPr>
          </p:nvSpPr>
          <p:spPr>
            <a:xfrm>
              <a:off x="1886" y="4"/>
              <a:ext cx="805" cy="492"/>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HCl   </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76" name="矩形 26632"/>
            <p:cNvSpPr/>
            <p:nvPr>
              <p:custDataLst>
                <p:tags r:id="rId8"/>
              </p:custDataLst>
            </p:nvPr>
          </p:nvSpPr>
          <p:spPr>
            <a:xfrm>
              <a:off x="1772" y="4"/>
              <a:ext cx="1033" cy="492"/>
            </a:xfrm>
            <a:prstGeom prst="rect">
              <a:avLst/>
            </a:prstGeom>
            <a:noFill/>
            <a:ln w="28575" cap="flat" cmpd="sng">
              <a:solidFill>
                <a:schemeClr val="tx1"/>
              </a:solidFill>
              <a:prstDash val="solid"/>
              <a:miter/>
              <a:headEnd type="none" w="med" len="med"/>
              <a:tailEnd type="none" w="med" len="med"/>
            </a:ln>
          </p:spPr>
          <p:txBody>
            <a:bodyPr wrap="none"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77" name="矩形 26633"/>
            <p:cNvSpPr/>
            <p:nvPr>
              <p:custDataLst>
                <p:tags r:id="rId9"/>
              </p:custDataLst>
            </p:nvPr>
          </p:nvSpPr>
          <p:spPr>
            <a:xfrm>
              <a:off x="2920" y="4"/>
              <a:ext cx="958" cy="492"/>
            </a:xfrm>
            <a:prstGeom prst="rect">
              <a:avLst/>
            </a:prstGeom>
            <a:noFill/>
            <a:ln w="9525">
              <a:noFill/>
            </a:ln>
          </p:spPr>
          <p:txBody>
            <a:bodyPr anchor="t"/>
            <a:lstStyle/>
            <a:p>
              <a:pPr algn="ct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HBr    </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78" name="矩形 26634"/>
            <p:cNvSpPr/>
            <p:nvPr>
              <p:custDataLst>
                <p:tags r:id="rId10"/>
              </p:custDataLst>
            </p:nvPr>
          </p:nvSpPr>
          <p:spPr>
            <a:xfrm>
              <a:off x="2805" y="4"/>
              <a:ext cx="1188" cy="492"/>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79" name="矩形 26635"/>
            <p:cNvSpPr/>
            <p:nvPr>
              <p:custDataLst>
                <p:tags r:id="rId11"/>
              </p:custDataLst>
            </p:nvPr>
          </p:nvSpPr>
          <p:spPr>
            <a:xfrm>
              <a:off x="4108" y="4"/>
              <a:ext cx="804" cy="492"/>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HI</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0" name="矩形 26636"/>
            <p:cNvSpPr/>
            <p:nvPr>
              <p:custDataLst>
                <p:tags r:id="rId12"/>
              </p:custDataLst>
            </p:nvPr>
          </p:nvSpPr>
          <p:spPr>
            <a:xfrm>
              <a:off x="3993" y="4"/>
              <a:ext cx="1034" cy="492"/>
            </a:xfrm>
            <a:prstGeom prst="rect">
              <a:avLst/>
            </a:prstGeom>
            <a:noFill/>
            <a:ln w="7"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1" name="矩形 26637"/>
            <p:cNvSpPr/>
            <p:nvPr>
              <p:custDataLst>
                <p:tags r:id="rId13"/>
              </p:custDataLst>
            </p:nvPr>
          </p:nvSpPr>
          <p:spPr>
            <a:xfrm>
              <a:off x="123" y="496"/>
              <a:ext cx="1534" cy="632"/>
            </a:xfrm>
            <a:prstGeom prst="rect">
              <a:avLst/>
            </a:prstGeom>
            <a:noFill/>
            <a:ln w="9525">
              <a:noFill/>
            </a:ln>
          </p:spPr>
          <p:txBody>
            <a:bodyPr anchor="t"/>
            <a:lstStyle/>
            <a:p>
              <a:pPr algn="ct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范德华力</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(kJ/mol)</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2" name="矩形 26638"/>
            <p:cNvSpPr/>
            <p:nvPr>
              <p:custDataLst>
                <p:tags r:id="rId14"/>
              </p:custDataLst>
            </p:nvPr>
          </p:nvSpPr>
          <p:spPr>
            <a:xfrm>
              <a:off x="8" y="496"/>
              <a:ext cx="1764" cy="632"/>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3" name="矩形 26639"/>
            <p:cNvSpPr/>
            <p:nvPr>
              <p:custDataLst>
                <p:tags r:id="rId15"/>
              </p:custDataLst>
            </p:nvPr>
          </p:nvSpPr>
          <p:spPr>
            <a:xfrm>
              <a:off x="1886" y="496"/>
              <a:ext cx="805" cy="632"/>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21.14</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4" name="矩形 26640"/>
            <p:cNvSpPr/>
            <p:nvPr>
              <p:custDataLst>
                <p:tags r:id="rId16"/>
              </p:custDataLst>
            </p:nvPr>
          </p:nvSpPr>
          <p:spPr>
            <a:xfrm>
              <a:off x="1772" y="496"/>
              <a:ext cx="1033" cy="632"/>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5" name="矩形 26641"/>
            <p:cNvSpPr/>
            <p:nvPr>
              <p:custDataLst>
                <p:tags r:id="rId17"/>
              </p:custDataLst>
            </p:nvPr>
          </p:nvSpPr>
          <p:spPr>
            <a:xfrm>
              <a:off x="2920" y="496"/>
              <a:ext cx="958" cy="632"/>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23.11</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6" name="矩形 26642"/>
            <p:cNvSpPr/>
            <p:nvPr>
              <p:custDataLst>
                <p:tags r:id="rId18"/>
              </p:custDataLst>
            </p:nvPr>
          </p:nvSpPr>
          <p:spPr>
            <a:xfrm>
              <a:off x="2805" y="496"/>
              <a:ext cx="1188" cy="632"/>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7" name="矩形 26643"/>
            <p:cNvSpPr/>
            <p:nvPr>
              <p:custDataLst>
                <p:tags r:id="rId19"/>
              </p:custDataLst>
            </p:nvPr>
          </p:nvSpPr>
          <p:spPr>
            <a:xfrm>
              <a:off x="4108" y="496"/>
              <a:ext cx="804" cy="632"/>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26.00</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8" name="矩形 26644"/>
            <p:cNvSpPr/>
            <p:nvPr>
              <p:custDataLst>
                <p:tags r:id="rId20"/>
              </p:custDataLst>
            </p:nvPr>
          </p:nvSpPr>
          <p:spPr>
            <a:xfrm>
              <a:off x="3993" y="496"/>
              <a:ext cx="1034" cy="632"/>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89" name="矩形 26645"/>
            <p:cNvSpPr/>
            <p:nvPr>
              <p:custDataLst>
                <p:tags r:id="rId21"/>
              </p:custDataLst>
            </p:nvPr>
          </p:nvSpPr>
          <p:spPr>
            <a:xfrm>
              <a:off x="123" y="1128"/>
              <a:ext cx="1534" cy="773"/>
            </a:xfrm>
            <a:prstGeom prst="rect">
              <a:avLst/>
            </a:prstGeom>
            <a:noFill/>
            <a:ln w="9525">
              <a:noFill/>
            </a:ln>
          </p:spPr>
          <p:txBody>
            <a:bodyPr anchor="t"/>
            <a:lstStyle/>
            <a:p>
              <a:pPr algn="ct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共价键键能</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(kJ/mol)</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0" name="矩形 26646"/>
            <p:cNvSpPr/>
            <p:nvPr>
              <p:custDataLst>
                <p:tags r:id="rId22"/>
              </p:custDataLst>
            </p:nvPr>
          </p:nvSpPr>
          <p:spPr>
            <a:xfrm>
              <a:off x="8" y="1128"/>
              <a:ext cx="1764" cy="773"/>
            </a:xfrm>
            <a:prstGeom prst="rect">
              <a:avLst/>
            </a:prstGeom>
            <a:noFill/>
            <a:ln w="28575" cap="flat" cmpd="sng">
              <a:solidFill>
                <a:schemeClr val="tx1"/>
              </a:solidFill>
              <a:prstDash val="solid"/>
              <a:miter/>
              <a:headEnd type="none" w="med" len="med"/>
              <a:tailEnd type="none" w="med" len="med"/>
            </a:ln>
          </p:spPr>
          <p:txBody>
            <a:bodyPr wrap="none"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1" name="矩形 26647"/>
            <p:cNvSpPr/>
            <p:nvPr>
              <p:custDataLst>
                <p:tags r:id="rId23"/>
              </p:custDataLst>
            </p:nvPr>
          </p:nvSpPr>
          <p:spPr>
            <a:xfrm>
              <a:off x="1886" y="1128"/>
              <a:ext cx="805" cy="773"/>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431.8</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2" name="矩形 26648"/>
            <p:cNvSpPr/>
            <p:nvPr>
              <p:custDataLst>
                <p:tags r:id="rId24"/>
              </p:custDataLst>
            </p:nvPr>
          </p:nvSpPr>
          <p:spPr>
            <a:xfrm>
              <a:off x="1772" y="1128"/>
              <a:ext cx="1033" cy="773"/>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3" name="矩形 26649"/>
            <p:cNvSpPr/>
            <p:nvPr>
              <p:custDataLst>
                <p:tags r:id="rId25"/>
              </p:custDataLst>
            </p:nvPr>
          </p:nvSpPr>
          <p:spPr>
            <a:xfrm>
              <a:off x="2920" y="1128"/>
              <a:ext cx="958" cy="773"/>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366</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4" name="矩形 26650"/>
            <p:cNvSpPr/>
            <p:nvPr>
              <p:custDataLst>
                <p:tags r:id="rId26"/>
              </p:custDataLst>
            </p:nvPr>
          </p:nvSpPr>
          <p:spPr>
            <a:xfrm>
              <a:off x="2805" y="1128"/>
              <a:ext cx="1188" cy="773"/>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5" name="矩形 26651"/>
            <p:cNvSpPr/>
            <p:nvPr>
              <p:custDataLst>
                <p:tags r:id="rId27"/>
              </p:custDataLst>
            </p:nvPr>
          </p:nvSpPr>
          <p:spPr>
            <a:xfrm>
              <a:off x="4108" y="1128"/>
              <a:ext cx="804" cy="773"/>
            </a:xfrm>
            <a:prstGeom prst="rect">
              <a:avLst/>
            </a:prstGeom>
            <a:noFill/>
            <a:ln w="9525">
              <a:noFill/>
            </a:ln>
          </p:spPr>
          <p:txBody>
            <a:bodyPr anchor="t"/>
            <a:lstStyle/>
            <a:p>
              <a:pPr algn="ct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298.7</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algn="ctr" eaLnBrk="0" hangingPunct="0"/>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6" name="矩形 26652"/>
            <p:cNvSpPr/>
            <p:nvPr>
              <p:custDataLst>
                <p:tags r:id="rId28"/>
              </p:custDataLst>
            </p:nvPr>
          </p:nvSpPr>
          <p:spPr>
            <a:xfrm>
              <a:off x="3993" y="1128"/>
              <a:ext cx="1034" cy="773"/>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32797" name="矩形 26653"/>
            <p:cNvSpPr/>
            <p:nvPr>
              <p:custDataLst>
                <p:tags r:id="rId29"/>
              </p:custDataLst>
            </p:nvPr>
          </p:nvSpPr>
          <p:spPr>
            <a:xfrm>
              <a:off x="0" y="0"/>
              <a:ext cx="5035" cy="1905"/>
            </a:xfrm>
            <a:prstGeom prst="rect">
              <a:avLst/>
            </a:prstGeom>
            <a:noFill/>
            <a:ln w="28575" cap="flat" cmpd="sng">
              <a:solidFill>
                <a:schemeClr val="tx1"/>
              </a:solidFill>
              <a:prstDash val="solid"/>
              <a:miter/>
              <a:headEnd type="none" w="med" len="med"/>
              <a:tailEnd type="none" w="med" len="med"/>
            </a:ln>
          </p:spPr>
          <p:txBody>
            <a:bodyPr anchor="t"/>
            <a:lstStyle/>
            <a:p>
              <a:pPr algn="ctr"/>
              <a:endParaRPr lang="zh-CN" altLang="en-US" sz="2800">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pSp>
      <p:sp>
        <p:nvSpPr>
          <p:cNvPr id="17410" name="Text Box 2"/>
          <p:cNvSpPr txBox="1"/>
          <p:nvPr>
            <p:custDataLst>
              <p:tags r:id="rId30"/>
            </p:custDataLst>
          </p:nvPr>
        </p:nvSpPr>
        <p:spPr>
          <a:xfrm>
            <a:off x="-10795" y="92710"/>
            <a:ext cx="8044815" cy="583565"/>
          </a:xfrm>
          <a:prstGeom prst="rect">
            <a:avLst/>
          </a:prstGeom>
          <a:noFill/>
          <a:ln w="9525">
            <a:noFill/>
          </a:ln>
        </p:spPr>
        <p:txBody>
          <a:bodyPr wrap="square">
            <a:spAutoFit/>
          </a:bodyPr>
          <a:lstStyle/>
          <a:p>
            <a:pPr>
              <a:spcBef>
                <a:spcPct val="50000"/>
              </a:spcBef>
            </a:pPr>
            <a:r>
              <a:rPr lang="zh-CN" altLang="en-US" sz="3200" b="1">
                <a:solidFill>
                  <a:srgbClr val="FF0000"/>
                </a:solidFill>
                <a:latin typeface="黑体" panose="02010609060101010101" pitchFamily="2" charset="-122"/>
                <a:ea typeface="黑体" panose="02010609060101010101" pitchFamily="2" charset="-122"/>
                <a:sym typeface="+mn-ea"/>
              </a:rPr>
              <a:t>二、分子间作用力</a:t>
            </a:r>
            <a:endParaRPr lang="zh-CN" altLang="en-US" sz="3200" b="1">
              <a:solidFill>
                <a:srgbClr val="FF0000"/>
              </a:solidFill>
              <a:latin typeface="黑体" panose="02010609060101010101" pitchFamily="2" charset="-122"/>
              <a:ea typeface="黑体" panose="02010609060101010101" pitchFamily="2" charset="-122"/>
              <a:sym typeface="+mn-ea"/>
            </a:endParaRPr>
          </a:p>
        </p:txBody>
      </p:sp>
      <p:sp>
        <p:nvSpPr>
          <p:cNvPr id="163843" name="Text Box 3"/>
          <p:cNvSpPr txBox="1"/>
          <p:nvPr>
            <p:custDataLst>
              <p:tags r:id="rId31"/>
            </p:custDataLst>
          </p:nvPr>
        </p:nvSpPr>
        <p:spPr>
          <a:xfrm>
            <a:off x="228600" y="577215"/>
            <a:ext cx="8686800" cy="953135"/>
          </a:xfrm>
          <a:prstGeom prst="rect">
            <a:avLst/>
          </a:prstGeom>
          <a:noFill/>
          <a:ln w="9525">
            <a:noFill/>
          </a:ln>
        </p:spPr>
        <p:txBody>
          <a:bodyPr>
            <a:spAutoFit/>
          </a:bodyPr>
          <a:lstStyle/>
          <a:p>
            <a:pPr>
              <a:lnSpc>
                <a:spcPct val="100000"/>
              </a:lnSpc>
              <a:spcBef>
                <a:spcPct val="50000"/>
              </a:spcBef>
            </a:pPr>
            <a:r>
              <a:rPr lang="en-US" altLang="zh-CN" sz="2800" b="1">
                <a:latin typeface="黑体" panose="02010609060101010101" pitchFamily="2" charset="-122"/>
                <a:ea typeface="黑体" panose="02010609060101010101" pitchFamily="2" charset="-122"/>
              </a:rPr>
              <a:t>     </a:t>
            </a:r>
            <a:r>
              <a:rPr lang="zh-CN" altLang="en-US" sz="2800" b="1">
                <a:solidFill>
                  <a:srgbClr val="0000FF"/>
                </a:solidFill>
                <a:latin typeface="黑体" panose="02010609060101010101" pitchFamily="2" charset="-122"/>
                <a:ea typeface="黑体" panose="02010609060101010101" pitchFamily="2" charset="-122"/>
              </a:rPr>
              <a:t>分子间存在着将分子聚集在一起的作用力，这种作用力称为分子间作用力。常见的为</a:t>
            </a:r>
            <a:r>
              <a:rPr lang="zh-CN" altLang="en-US" sz="2800" b="1">
                <a:solidFill>
                  <a:srgbClr val="FF0000"/>
                </a:solidFill>
                <a:latin typeface="黑体" panose="02010609060101010101" pitchFamily="2" charset="-122"/>
                <a:ea typeface="黑体" panose="02010609060101010101" pitchFamily="2" charset="-122"/>
              </a:rPr>
              <a:t>范德华力和氢键</a:t>
            </a:r>
            <a:endParaRPr lang="zh-CN" altLang="en-US" sz="2800" b="1">
              <a:solidFill>
                <a:srgbClr val="FF0000"/>
              </a:solidFill>
              <a:latin typeface="黑体" panose="02010609060101010101" pitchFamily="2" charset="-122"/>
              <a:ea typeface="黑体" panose="02010609060101010101" pitchFamily="2" charset="-122"/>
            </a:endParaRPr>
          </a:p>
        </p:txBody>
      </p:sp>
      <p:sp>
        <p:nvSpPr>
          <p:cNvPr id="2" name="文本框 1"/>
          <p:cNvSpPr txBox="1"/>
          <p:nvPr>
            <p:custDataLst>
              <p:tags r:id="rId32"/>
            </p:custDataLst>
          </p:nvPr>
        </p:nvSpPr>
        <p:spPr>
          <a:xfrm>
            <a:off x="228600" y="1530350"/>
            <a:ext cx="8914765" cy="1383665"/>
          </a:xfrm>
          <a:prstGeom prst="rect">
            <a:avLst/>
          </a:prstGeom>
          <a:noFill/>
        </p:spPr>
        <p:txBody>
          <a:bodyPr wrap="square" rtlCol="0">
            <a:spAutoFit/>
          </a:bodyPr>
          <a:lstStyle/>
          <a:p>
            <a:r>
              <a:rPr lang="en-US" altLang="zh-CN" sz="2800" b="1">
                <a:solidFill>
                  <a:srgbClr val="0000FF"/>
                </a:solidFill>
                <a:latin typeface="黑体" panose="02010609060101010101" pitchFamily="2" charset="-122"/>
                <a:ea typeface="黑体" panose="02010609060101010101" pitchFamily="2" charset="-122"/>
                <a:sym typeface="+mn-ea"/>
              </a:rPr>
              <a:t>1</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FF0000"/>
                </a:solidFill>
                <a:latin typeface="黑体" panose="02010609060101010101" pitchFamily="2" charset="-122"/>
                <a:ea typeface="黑体" panose="02010609060101010101" pitchFamily="2" charset="-122"/>
                <a:sym typeface="+mn-ea"/>
              </a:rPr>
              <a:t>范德华力</a:t>
            </a:r>
            <a:r>
              <a:rPr lang="zh-CN" altLang="en-US" sz="2800" b="1">
                <a:solidFill>
                  <a:srgbClr val="0000FF"/>
                </a:solidFill>
                <a:latin typeface="黑体" panose="02010609060101010101" pitchFamily="2" charset="-122"/>
                <a:ea typeface="黑体" panose="02010609060101010101" pitchFamily="2" charset="-122"/>
              </a:rPr>
              <a:t>要点：</a:t>
            </a:r>
            <a:endParaRPr lang="zh-CN" altLang="en-US" sz="2800" b="1">
              <a:solidFill>
                <a:srgbClr val="0000FF"/>
              </a:solidFill>
              <a:latin typeface="黑体" panose="02010609060101010101" pitchFamily="2" charset="-122"/>
              <a:ea typeface="黑体" panose="02010609060101010101" pitchFamily="2" charset="-122"/>
            </a:endParaRPr>
          </a:p>
          <a:p>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黑体" panose="02010609060101010101" pitchFamily="2" charset="-122"/>
                <a:ea typeface="黑体" panose="02010609060101010101" pitchFamily="2" charset="-122"/>
              </a:rPr>
              <a:t>分子</a:t>
            </a:r>
            <a:r>
              <a:rPr lang="zh-CN" altLang="en-US" sz="2800" b="1">
                <a:solidFill>
                  <a:srgbClr val="FF0000"/>
                </a:solidFill>
                <a:latin typeface="黑体" panose="02010609060101010101" pitchFamily="2" charset="-122"/>
                <a:ea typeface="黑体" panose="02010609060101010101" pitchFamily="2" charset="-122"/>
              </a:rPr>
              <a:t>充分接近</a:t>
            </a:r>
            <a:r>
              <a:rPr lang="zh-CN" altLang="en-US" sz="2800" b="1">
                <a:solidFill>
                  <a:srgbClr val="0000FF"/>
                </a:solidFill>
                <a:latin typeface="黑体" panose="02010609060101010101" pitchFamily="2" charset="-122"/>
                <a:ea typeface="黑体" panose="02010609060101010101" pitchFamily="2" charset="-122"/>
              </a:rPr>
              <a:t>才有分子间作用力（气体分子间没有）</a:t>
            </a:r>
            <a:endParaRPr lang="zh-CN" altLang="en-US" sz="2800" b="1">
              <a:solidFill>
                <a:srgbClr val="0000FF"/>
              </a:solidFill>
              <a:latin typeface="黑体" panose="02010609060101010101" pitchFamily="2" charset="-122"/>
              <a:ea typeface="黑体" panose="02010609060101010101" pitchFamily="2" charset="-122"/>
            </a:endParaRPr>
          </a:p>
          <a:p>
            <a:r>
              <a:rPr lang="en-US" altLang="zh-CN" sz="2800" b="1">
                <a:solidFill>
                  <a:srgbClr val="0000FF"/>
                </a:solidFill>
                <a:latin typeface="黑体" panose="02010609060101010101" pitchFamily="2" charset="-122"/>
                <a:ea typeface="黑体" panose="02010609060101010101" pitchFamily="2" charset="-122"/>
                <a:sym typeface="+mn-ea"/>
              </a:rPr>
              <a:t>b</a:t>
            </a:r>
            <a:r>
              <a:rPr lang="zh-CN" altLang="en-US" sz="2800" b="1">
                <a:solidFill>
                  <a:srgbClr val="0000FF"/>
                </a:solidFill>
                <a:latin typeface="黑体" panose="02010609060101010101" pitchFamily="2" charset="-122"/>
                <a:ea typeface="黑体" panose="02010609060101010101" pitchFamily="2" charset="-122"/>
                <a:sym typeface="+mn-ea"/>
              </a:rPr>
              <a:t>、</a:t>
            </a:r>
            <a:r>
              <a:rPr lang="zh-CN" altLang="en-US" sz="2800" b="1">
                <a:solidFill>
                  <a:srgbClr val="0000FF"/>
                </a:solidFill>
                <a:latin typeface="黑体" panose="02010609060101010101" pitchFamily="2" charset="-122"/>
                <a:ea typeface="黑体" panose="02010609060101010101" pitchFamily="2" charset="-122"/>
              </a:rPr>
              <a:t>分子间作用力实质是</a:t>
            </a:r>
            <a:r>
              <a:rPr lang="zh-CN" altLang="en-US" sz="2800" b="1">
                <a:solidFill>
                  <a:srgbClr val="FF0000"/>
                </a:solidFill>
                <a:latin typeface="黑体" panose="02010609060101010101" pitchFamily="2" charset="-122"/>
                <a:ea typeface="黑体" panose="02010609060101010101" pitchFamily="2" charset="-122"/>
              </a:rPr>
              <a:t>电性作用，无方向性和饱和性</a:t>
            </a:r>
            <a:endParaRPr lang="zh-CN" altLang="en-US" sz="2800" b="1">
              <a:solidFill>
                <a:srgbClr val="FF0000"/>
              </a:solidFill>
              <a:latin typeface="黑体" panose="02010609060101010101" pitchFamily="2" charset="-122"/>
              <a:ea typeface="黑体" panose="02010609060101010101" pitchFamily="2" charset="-122"/>
            </a:endParaRPr>
          </a:p>
        </p:txBody>
      </p:sp>
    </p:spTree>
    <p:custDataLst>
      <p:tags r:id="rId3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6626"/>
                                        </p:tgtEl>
                                        <p:attrNameLst>
                                          <p:attrName>style.visibility</p:attrName>
                                        </p:attrNameLst>
                                      </p:cBhvr>
                                      <p:to>
                                        <p:strVal val="visible"/>
                                      </p:to>
                                    </p:set>
                                    <p:anim calcmode="lin" valueType="num">
                                      <p:cBhvr additive="base">
                                        <p:cTn id="12" dur="500"/>
                                        <p:tgtEl>
                                          <p:spTgt spid="26626"/>
                                        </p:tgtEl>
                                        <p:attrNameLst>
                                          <p:attrName>ppt_y</p:attrName>
                                        </p:attrNameLst>
                                      </p:cBhvr>
                                      <p:tavLst>
                                        <p:tav tm="0">
                                          <p:val>
                                            <p:strVal val="#ppt_y+#ppt_h*1.125000"/>
                                          </p:val>
                                        </p:tav>
                                        <p:tav tm="100000">
                                          <p:val>
                                            <p:strVal val="#ppt_y"/>
                                          </p:val>
                                        </p:tav>
                                      </p:tavLst>
                                    </p:anim>
                                    <p:animEffect transition="in" filter="wipe(up)">
                                      <p:cBhvr>
                                        <p:cTn id="13" dur="500"/>
                                        <p:tgtEl>
                                          <p:spTgt spid="26626"/>
                                        </p:tgtEl>
                                      </p:cBhvr>
                                    </p:animEffect>
                                  </p:childTnLst>
                                </p:cTn>
                              </p:par>
                              <p:par>
                                <p:cTn id="14" presetID="29" presetClass="entr" presetSubtype="0" fill="hold" nodeType="withEffect">
                                  <p:stCondLst>
                                    <p:cond delay="0"/>
                                  </p:stCondLst>
                                  <p:childTnLst>
                                    <p:set>
                                      <p:cBhvr>
                                        <p:cTn id="15" dur="1" fill="hold">
                                          <p:stCondLst>
                                            <p:cond delay="0"/>
                                          </p:stCondLst>
                                        </p:cTn>
                                        <p:tgtEl>
                                          <p:spTgt spid="26629"/>
                                        </p:tgtEl>
                                        <p:attrNameLst>
                                          <p:attrName>style.visibility</p:attrName>
                                        </p:attrNameLst>
                                      </p:cBhvr>
                                      <p:to>
                                        <p:strVal val="visible"/>
                                      </p:to>
                                    </p:set>
                                    <p:anim calcmode="lin" valueType="num">
                                      <p:cBhvr>
                                        <p:cTn id="16" dur="1000" fill="hold"/>
                                        <p:tgtEl>
                                          <p:spTgt spid="26629"/>
                                        </p:tgtEl>
                                        <p:attrNameLst>
                                          <p:attrName>ppt_x</p:attrName>
                                        </p:attrNameLst>
                                      </p:cBhvr>
                                      <p:tavLst>
                                        <p:tav tm="0">
                                          <p:val>
                                            <p:strVal val="#ppt_x-.2"/>
                                          </p:val>
                                        </p:tav>
                                        <p:tav tm="100000">
                                          <p:val>
                                            <p:strVal val="#ppt_x"/>
                                          </p:val>
                                        </p:tav>
                                      </p:tavLst>
                                    </p:anim>
                                    <p:anim calcmode="lin" valueType="num">
                                      <p:cBhvr>
                                        <p:cTn id="17" dur="1000" fill="hold"/>
                                        <p:tgtEl>
                                          <p:spTgt spid="26629"/>
                                        </p:tgtEl>
                                        <p:attrNameLst>
                                          <p:attrName>ppt_y</p:attrName>
                                        </p:attrNameLst>
                                      </p:cBhvr>
                                      <p:tavLst>
                                        <p:tav tm="0">
                                          <p:val>
                                            <p:strVal val="#ppt_y"/>
                                          </p:val>
                                        </p:tav>
                                        <p:tav tm="100000">
                                          <p:val>
                                            <p:strVal val="#ppt_y"/>
                                          </p:val>
                                        </p:tav>
                                      </p:tavLst>
                                    </p:anim>
                                    <p:animEffect transition="in" filter="wipe(right)" prLst="gradientSize: 0.1">
                                      <p:cBhvr>
                                        <p:cTn id="18" dur="1000"/>
                                        <p:tgtEl>
                                          <p:spTgt spid="2662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6628"/>
                                        </p:tgtEl>
                                        <p:attrNameLst>
                                          <p:attrName>style.visibility</p:attrName>
                                        </p:attrNameLst>
                                      </p:cBhvr>
                                      <p:to>
                                        <p:strVal val="visible"/>
                                      </p:to>
                                    </p:set>
                                    <p:animEffect transition="in" filter="blinds(horizontal)">
                                      <p:cBhvr>
                                        <p:cTn id="23"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 grpId="0"/>
      <p:bldP spid="266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27649"/>
          <p:cNvSpPr/>
          <p:nvPr>
            <p:custDataLst>
              <p:tags r:id="rId1"/>
            </p:custDataLst>
          </p:nvPr>
        </p:nvSpPr>
        <p:spPr>
          <a:xfrm>
            <a:off x="-69215" y="1422718"/>
            <a:ext cx="9144000" cy="460375"/>
          </a:xfrm>
          <a:prstGeom prst="rect">
            <a:avLst/>
          </a:prstGeom>
          <a:noFill/>
          <a:ln w="9525">
            <a:noFill/>
          </a:ln>
        </p:spPr>
        <p:txBody>
          <a:bodyPr anchor="t">
            <a:spAutoFit/>
          </a:bodyPr>
          <a:lstStyle/>
          <a:p>
            <a:pPr algn="just"/>
            <a:r>
              <a:rPr lang="zh-CN" altLang="en-US" sz="1200" b="1">
                <a:solidFill>
                  <a:srgbClr val="0000FF"/>
                </a:solidFill>
                <a:latin typeface="Arial" panose="020B0604020202020204" pitchFamily="34" charset="0"/>
                <a:ea typeface="黑体" panose="02010609060101010101" pitchFamily="2" charset="-122"/>
                <a:cs typeface="Arial" panose="020B0604020202020204" pitchFamily="34" charset="0"/>
              </a:rPr>
              <a:t> </a:t>
            </a:r>
            <a:endParaRPr lang="zh-CN" altLang="en-US" sz="1200" b="1">
              <a:solidFill>
                <a:srgbClr val="0000FF"/>
              </a:solidFill>
              <a:latin typeface="Arial" panose="020B0604020202020204" pitchFamily="34" charset="0"/>
              <a:ea typeface="黑体" panose="02010609060101010101" pitchFamily="2" charset="-122"/>
              <a:cs typeface="Arial" panose="020B0604020202020204" pitchFamily="34" charset="0"/>
            </a:endParaRPr>
          </a:p>
          <a:p>
            <a:pPr eaLnBrk="0" hangingPunct="0"/>
            <a:endParaRPr lang="zh-CN" altLang="en-US" sz="1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
        <p:nvSpPr>
          <p:cNvPr id="27651" name="文本框 27650"/>
          <p:cNvSpPr txBox="1"/>
          <p:nvPr>
            <p:custDataLst>
              <p:tags r:id="rId2"/>
            </p:custDataLst>
          </p:nvPr>
        </p:nvSpPr>
        <p:spPr>
          <a:xfrm>
            <a:off x="2018665" y="0"/>
            <a:ext cx="4967605" cy="521970"/>
          </a:xfrm>
          <a:prstGeom prst="rect">
            <a:avLst/>
          </a:prstGeom>
          <a:noFill/>
          <a:ln w="9525">
            <a:noFill/>
          </a:ln>
        </p:spPr>
        <p:txBody>
          <a:bodyPr wrap="square" anchor="t">
            <a:spAutoFit/>
          </a:bodyPr>
          <a:lstStyle/>
          <a:p>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范德华力</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sym typeface="+mn-ea"/>
              </a:rPr>
              <a:t>对物质熔沸点的影响</a:t>
            </a:r>
            <a:endPar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sym typeface="+mn-ea"/>
            </a:endParaRPr>
          </a:p>
        </p:txBody>
      </p:sp>
      <p:graphicFrame>
        <p:nvGraphicFramePr>
          <p:cNvPr id="5556" name="Group 436"/>
          <p:cNvGraphicFramePr>
            <a:graphicFrameLocks noGrp="1"/>
          </p:cNvGraphicFramePr>
          <p:nvPr>
            <p:custDataLst>
              <p:tags r:id="rId3"/>
            </p:custDataLst>
          </p:nvPr>
        </p:nvGraphicFramePr>
        <p:xfrm>
          <a:off x="467360" y="521970"/>
          <a:ext cx="8208645" cy="3017520"/>
        </p:xfrm>
        <a:graphic>
          <a:graphicData uri="http://schemas.openxmlformats.org/drawingml/2006/table">
            <a:tbl>
              <a:tblPr>
                <a:tableStyleId>{5940675A-B579-460E-94D1-54222C63F5DA}</a:tableStyleId>
              </a:tblPr>
              <a:tblGrid>
                <a:gridCol w="2952750"/>
                <a:gridCol w="1439545"/>
                <a:gridCol w="2089150"/>
                <a:gridCol w="1727200"/>
              </a:tblGrid>
              <a:tr h="51816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rPr>
                        <a:t>分子</a:t>
                      </a:r>
                      <a:endPar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HCl</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HBr</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HI</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r>
              <a:tr h="45720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rPr>
                        <a:t>相对分子质量</a:t>
                      </a:r>
                      <a:endPar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36.5</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81</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128</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r>
              <a:tr h="45720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范德华力</a:t>
                      </a: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(kJ/mol)</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21.14</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23.11</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26.00</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r>
              <a:tr h="45720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 </a:t>
                      </a: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熔点</a:t>
                      </a: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-114.8</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-98.5</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-50.8</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r>
              <a:tr h="45720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沸点</a:t>
                      </a: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-84.9</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-67</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-35.4</a:t>
                      </a:r>
                      <a:endParaRPr kumimoji="0" lang="en-US" altLang="zh-CN" sz="2800" b="1"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anchor="ctr" horzOverflow="overflow">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tcPr>
                </a:tc>
              </a:tr>
            </a:tbl>
          </a:graphicData>
        </a:graphic>
      </p:graphicFrame>
      <p:sp>
        <p:nvSpPr>
          <p:cNvPr id="27683" name="文本框 27682"/>
          <p:cNvSpPr txBox="1"/>
          <p:nvPr>
            <p:custDataLst>
              <p:tags r:id="rId4"/>
            </p:custDataLst>
          </p:nvPr>
        </p:nvSpPr>
        <p:spPr>
          <a:xfrm>
            <a:off x="360680" y="5780405"/>
            <a:ext cx="8423910" cy="1077595"/>
          </a:xfrm>
          <a:prstGeom prst="rect">
            <a:avLst/>
          </a:prstGeom>
          <a:solidFill>
            <a:srgbClr val="FFFF00"/>
          </a:solidFill>
          <a:ln w="9525">
            <a:noFill/>
          </a:ln>
        </p:spPr>
        <p:txBody>
          <a:bodyPr wrap="square" lIns="90000" tIns="46800" rIns="90000" bIns="46800">
            <a:spAutoFit/>
          </a:bodyPr>
          <a:lstStyle/>
          <a:p>
            <a:pPr fontAlgn="auto">
              <a:lnSpc>
                <a:spcPct val="100000"/>
              </a:lnSpc>
              <a:spcBef>
                <a:spcPct val="0"/>
              </a:spcBef>
              <a:buClrTx/>
            </a:pPr>
            <a:r>
              <a:rPr lang="en-US" altLang="zh-CN" sz="32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组成和结构相似的分子，</a:t>
            </a:r>
            <a:r>
              <a:rPr lang="zh-CN" altLang="en-US" sz="3200" b="1">
                <a:solidFill>
                  <a:srgbClr val="FF0000"/>
                </a:solidFill>
                <a:latin typeface="Arial" panose="020B0604020202020204" pitchFamily="34" charset="0"/>
                <a:ea typeface="黑体" panose="02010609060101010101" pitchFamily="2" charset="-122"/>
                <a:cs typeface="Arial" panose="020B0604020202020204" pitchFamily="34" charset="0"/>
              </a:rPr>
              <a:t>相对分子质量</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越大，</a:t>
            </a:r>
            <a:r>
              <a:rPr lang="zh-CN" altLang="en-US" sz="3200" b="1">
                <a:solidFill>
                  <a:srgbClr val="FF0000"/>
                </a:solidFill>
                <a:latin typeface="Arial" panose="020B0604020202020204" pitchFamily="34" charset="0"/>
                <a:ea typeface="黑体" panose="02010609060101010101" pitchFamily="2" charset="-122"/>
                <a:cs typeface="Arial" panose="020B0604020202020204" pitchFamily="34" charset="0"/>
                <a:sym typeface="+mn-ea"/>
              </a:rPr>
              <a:t>范德华力越大</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rPr>
              <a:t>熔沸点越高；</a:t>
            </a:r>
            <a:endParaRPr lang="zh-CN" altLang="en-US" sz="32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graphicFrame>
        <p:nvGraphicFramePr>
          <p:cNvPr id="29700" name="表格 29699"/>
          <p:cNvGraphicFramePr>
            <a:graphicFrameLocks noGrp="1"/>
          </p:cNvGraphicFramePr>
          <p:nvPr>
            <p:custDataLst>
              <p:tags r:id="rId5"/>
            </p:custDataLst>
          </p:nvPr>
        </p:nvGraphicFramePr>
        <p:xfrm>
          <a:off x="468630" y="3162300"/>
          <a:ext cx="8208010" cy="2590800"/>
        </p:xfrm>
        <a:graphic>
          <a:graphicData uri="http://schemas.openxmlformats.org/drawingml/2006/table">
            <a:tbl>
              <a:tblPr/>
              <a:tblGrid>
                <a:gridCol w="1718310"/>
                <a:gridCol w="2385695"/>
                <a:gridCol w="2033270"/>
                <a:gridCol w="2070735"/>
              </a:tblGrid>
              <a:tr h="518160">
                <a:tc>
                  <a:txBody>
                    <a:bodyPr wrap="square"/>
                    <a:lstStyle/>
                    <a:p>
                      <a:pPr marL="0" lvl="0" indent="0" algn="ctr">
                        <a:buNone/>
                      </a:pPr>
                      <a:r>
                        <a:rPr lang="zh-CN" altLang="en-US" sz="2800" b="1">
                          <a:solidFill>
                            <a:srgbClr val="0000FF"/>
                          </a:solidFill>
                          <a:latin typeface="Arial" panose="020B0604020202020204" pitchFamily="34" charset="0"/>
                          <a:ea typeface="黑体" panose="02010609060101010101" pitchFamily="2" charset="-122"/>
                        </a:rPr>
                        <a:t>单质</a:t>
                      </a:r>
                      <a:endParaRPr lang="zh-CN" altLang="en-US" sz="2800" b="1">
                        <a:solidFill>
                          <a:srgbClr val="0000FF"/>
                        </a:solidFill>
                        <a:latin typeface="Arial" panose="020B0604020202020204" pitchFamily="34" charset="0"/>
                        <a:ea typeface="黑体" panose="02010609060101010101" pitchFamily="2" charset="-122"/>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zh-CN" altLang="en-US" sz="2800" b="1">
                          <a:solidFill>
                            <a:srgbClr val="0000FF"/>
                          </a:solidFill>
                          <a:latin typeface="Arial" panose="020B0604020202020204" pitchFamily="34" charset="0"/>
                          <a:ea typeface="黑体" panose="02010609060101010101" pitchFamily="2" charset="-122"/>
                        </a:rPr>
                        <a:t>相对分子质量</a:t>
                      </a:r>
                      <a:endParaRPr lang="zh-CN" altLang="en-US" sz="2800" b="1">
                        <a:solidFill>
                          <a:srgbClr val="0000FF"/>
                        </a:solidFill>
                        <a:latin typeface="Arial" panose="020B0604020202020204" pitchFamily="34" charset="0"/>
                        <a:ea typeface="黑体" panose="02010609060101010101" pitchFamily="2" charset="-122"/>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熔点</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沸点</a:t>
                      </a: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r>
              <a:tr h="518160">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F</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38</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-219.6</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-188.1</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r>
              <a:tr h="518160">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Cl</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71</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-101.0</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-34.6</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r>
              <a:tr h="518160">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Br</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160</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-7.2</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58.8</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r>
              <a:tr h="518160">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I</a:t>
                      </a:r>
                      <a:r>
                        <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rPr>
                        <a:t>2</a:t>
                      </a:r>
                      <a:endParaRPr lang="en-US" altLang="zh-CN" sz="2800" b="1" baseline="-25000">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spcBef>
                          <a:spcPct val="0"/>
                        </a:spcBef>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254</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113.5</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c>
                  <a:txBody>
                    <a:bodyPr wrap="square"/>
                    <a:lstStyle/>
                    <a:p>
                      <a:pPr marL="0" lvl="0" indent="0" algn="ctr">
                        <a:buNone/>
                      </a:pPr>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184.4</a:t>
                      </a:r>
                      <a:endPar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vert="horz">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accent4">
                        <a:lumMod val="20000"/>
                        <a:lumOff val="80000"/>
                      </a:schemeClr>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683"/>
                                        </p:tgtEl>
                                        <p:attrNameLst>
                                          <p:attrName>style.visibility</p:attrName>
                                        </p:attrNameLst>
                                      </p:cBhvr>
                                      <p:to>
                                        <p:strVal val="visible"/>
                                      </p:to>
                                    </p:set>
                                    <p:anim calcmode="lin" valueType="num">
                                      <p:cBhvr>
                                        <p:cTn id="7" dur="1000" fill="hold"/>
                                        <p:tgtEl>
                                          <p:spTgt spid="27683"/>
                                        </p:tgtEl>
                                        <p:attrNameLst>
                                          <p:attrName>ppt_w</p:attrName>
                                        </p:attrNameLst>
                                      </p:cBhvr>
                                      <p:tavLst>
                                        <p:tav tm="0">
                                          <p:val>
                                            <p:strVal val="#ppt_w*0.70"/>
                                          </p:val>
                                        </p:tav>
                                        <p:tav tm="100000">
                                          <p:val>
                                            <p:strVal val="#ppt_w"/>
                                          </p:val>
                                        </p:tav>
                                      </p:tavLst>
                                    </p:anim>
                                    <p:anim calcmode="lin" valueType="num">
                                      <p:cBhvr>
                                        <p:cTn id="8" dur="1000" fill="hold"/>
                                        <p:tgtEl>
                                          <p:spTgt spid="27683"/>
                                        </p:tgtEl>
                                        <p:attrNameLst>
                                          <p:attrName>ppt_h</p:attrName>
                                        </p:attrNameLst>
                                      </p:cBhvr>
                                      <p:tavLst>
                                        <p:tav tm="0">
                                          <p:val>
                                            <p:strVal val="#ppt_h"/>
                                          </p:val>
                                        </p:tav>
                                        <p:tav tm="100000">
                                          <p:val>
                                            <p:strVal val="#ppt_h"/>
                                          </p:val>
                                        </p:tav>
                                      </p:tavLst>
                                    </p:anim>
                                    <p:animEffect transition="in" filter="fade">
                                      <p:cBhvr>
                                        <p:cTn id="9" dur="1000"/>
                                        <p:tgtEl>
                                          <p:spTgt spid="27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文本框 28673"/>
          <p:cNvSpPr txBox="1"/>
          <p:nvPr>
            <p:custDataLst>
              <p:tags r:id="rId1"/>
            </p:custDataLst>
          </p:nvPr>
        </p:nvSpPr>
        <p:spPr>
          <a:xfrm>
            <a:off x="826770" y="1134428"/>
            <a:ext cx="7315200" cy="583565"/>
          </a:xfrm>
          <a:prstGeom prst="rect">
            <a:avLst/>
          </a:prstGeom>
          <a:noFill/>
          <a:ln w="9525">
            <a:noFill/>
          </a:ln>
        </p:spPr>
        <p:txBody>
          <a:bodyPr anchor="t">
            <a:spAutoFit/>
          </a:bodyPr>
          <a:lstStyle/>
          <a:p>
            <a:pPr algn="ctr"/>
            <a:r>
              <a:rPr lang="zh-CN" altLang="en-US" sz="3200" b="1">
                <a:solidFill>
                  <a:srgbClr val="FF0066"/>
                </a:solidFill>
                <a:latin typeface="Arial" panose="020B0604020202020204" pitchFamily="34" charset="0"/>
                <a:ea typeface="黑体" panose="02010609060101010101" pitchFamily="2" charset="-122"/>
                <a:cs typeface="Arial" panose="020B0604020202020204" pitchFamily="34" charset="0"/>
              </a:rPr>
              <a:t>范德华力与分子的极性的关系</a:t>
            </a:r>
            <a:endParaRPr lang="zh-CN" altLang="en-US" sz="3200" b="1">
              <a:solidFill>
                <a:srgbClr val="FF0066"/>
              </a:solidFill>
              <a:latin typeface="Arial" panose="020B0604020202020204" pitchFamily="34" charset="0"/>
              <a:ea typeface="黑体" panose="02010609060101010101" pitchFamily="2" charset="-122"/>
              <a:cs typeface="Arial" panose="020B0604020202020204" pitchFamily="34" charset="0"/>
            </a:endParaRPr>
          </a:p>
        </p:txBody>
      </p:sp>
      <p:sp>
        <p:nvSpPr>
          <p:cNvPr id="28697" name="文本框 28696"/>
          <p:cNvSpPr txBox="1"/>
          <p:nvPr>
            <p:custDataLst>
              <p:tags r:id="rId2"/>
            </p:custDataLst>
          </p:nvPr>
        </p:nvSpPr>
        <p:spPr>
          <a:xfrm>
            <a:off x="684213" y="4797425"/>
            <a:ext cx="8012112" cy="1076325"/>
          </a:xfrm>
          <a:prstGeom prst="rect">
            <a:avLst/>
          </a:prstGeom>
          <a:solidFill>
            <a:srgbClr val="FFFF00"/>
          </a:solidFill>
          <a:ln w="9525">
            <a:noFill/>
          </a:ln>
        </p:spPr>
        <p:txBody>
          <a:bodyPr anchor="t">
            <a:spAutoFit/>
          </a:bodyPr>
          <a:lstStyle/>
          <a:p>
            <a:r>
              <a:rPr lang="zh-CN" altLang="en-US" sz="3200" b="1">
                <a:solidFill>
                  <a:srgbClr val="FF0000"/>
                </a:solidFill>
                <a:latin typeface="Arial" panose="020B0604020202020204" pitchFamily="34" charset="0"/>
                <a:ea typeface="黑体" panose="02010609060101010101" pitchFamily="2" charset="-122"/>
              </a:rPr>
              <a:t>相对分子质量相同或相近时，分子的极性越大，范德华力越大，</a:t>
            </a:r>
            <a:r>
              <a:rPr lang="zh-CN" altLang="en-US" sz="3200" b="1">
                <a:solidFill>
                  <a:srgbClr val="0000FF"/>
                </a:solidFill>
                <a:latin typeface="Arial" panose="020B0604020202020204" pitchFamily="34" charset="0"/>
                <a:ea typeface="黑体" panose="02010609060101010101" pitchFamily="2" charset="-122"/>
                <a:sym typeface="+mn-ea"/>
              </a:rPr>
              <a:t>熔沸点越高。</a:t>
            </a:r>
            <a:endParaRPr lang="zh-CN" altLang="en-US" sz="3200" b="1">
              <a:solidFill>
                <a:srgbClr val="FF0000"/>
              </a:solidFill>
              <a:latin typeface="Arial" panose="020B0604020202020204" pitchFamily="34" charset="0"/>
              <a:ea typeface="黑体" panose="02010609060101010101" pitchFamily="2" charset="-122"/>
            </a:endParaRPr>
          </a:p>
        </p:txBody>
      </p:sp>
      <p:graphicFrame>
        <p:nvGraphicFramePr>
          <p:cNvPr id="7170" name="Group 2"/>
          <p:cNvGraphicFramePr>
            <a:graphicFrameLocks noGrp="1"/>
          </p:cNvGraphicFramePr>
          <p:nvPr>
            <p:custDataLst>
              <p:tags r:id="rId3"/>
            </p:custDataLst>
          </p:nvPr>
        </p:nvGraphicFramePr>
        <p:xfrm>
          <a:off x="920750" y="1814830"/>
          <a:ext cx="6815455" cy="2886710"/>
        </p:xfrm>
        <a:graphic>
          <a:graphicData uri="http://schemas.openxmlformats.org/drawingml/2006/table">
            <a:tbl>
              <a:tblPr/>
              <a:tblGrid>
                <a:gridCol w="887730"/>
                <a:gridCol w="1266825"/>
                <a:gridCol w="1360805"/>
                <a:gridCol w="1647825"/>
                <a:gridCol w="1652270"/>
              </a:tblGrid>
              <a:tr h="62230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rPr>
                        <a:t>分子</a:t>
                      </a: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rPr>
                        <a:t>相对分子质量</a:t>
                      </a: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rPr>
                        <a:t>分子的极性</a:t>
                      </a: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熔点</a:t>
                      </a: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沸点</a:t>
                      </a: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625">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CO</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28</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rPr>
                        <a:t>极性</a:t>
                      </a: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-205.05</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-191.49</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6950">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N</a:t>
                      </a:r>
                      <a:r>
                        <a:rPr kumimoji="0" lang="en-US" altLang="zh-CN" sz="2800" b="1" i="0" u="none" strike="noStrike" cap="none" normalizeH="0" baseline="-2500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a:t>
                      </a:r>
                      <a:endParaRPr kumimoji="0" lang="en-US" altLang="zh-CN" sz="2800" b="1" i="0" u="none" strike="noStrike" cap="none" normalizeH="0" baseline="-2500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28</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rPr>
                        <a:t>非极性</a:t>
                      </a: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endParaRPr kumimoji="0" lang="zh-CN" altLang="en-US"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-210.00</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0"/>
                        </a:spcBef>
                        <a:spcAft>
                          <a:spcPct val="0"/>
                        </a:spcAft>
                        <a:buClr>
                          <a:schemeClr val="folHlink"/>
                        </a:buClr>
                        <a:buSzPct val="95000"/>
                        <a:buFont typeface="Wingdings" panose="05000000000000000000" pitchFamily="2" charset="2"/>
                        <a:buNone/>
                      </a:pPr>
                      <a:r>
                        <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rPr>
                        <a:t>-195.81</a:t>
                      </a:r>
                      <a:endParaRPr kumimoji="0" lang="en-US" altLang="zh-CN" sz="2800" b="1" i="0" u="none" strike="noStrike" cap="none" normalizeH="0" baseline="0" smtClean="0">
                        <a:ln>
                          <a:noFill/>
                        </a:ln>
                        <a:solidFill>
                          <a:srgbClr val="0000FF"/>
                        </a:solidFill>
                        <a:effectLst/>
                        <a:latin typeface="Arial" panose="020B0604020202020204" pitchFamily="34" charset="0"/>
                        <a:ea typeface="黑体" panose="02010609060101010101" pitchFamily="2" charset="-122"/>
                        <a:cs typeface="Arial" panose="020B0604020202020204" pitchFamily="34" charset="0"/>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697"/>
                                        </p:tgtEl>
                                        <p:attrNameLst>
                                          <p:attrName>style.visibility</p:attrName>
                                        </p:attrNameLst>
                                      </p:cBhvr>
                                      <p:to>
                                        <p:strVal val="visible"/>
                                      </p:to>
                                    </p:set>
                                    <p:animEffect transition="in" filter="blinds(horizontal)">
                                      <p:cBhvr>
                                        <p:cTn id="7" dur="500"/>
                                        <p:tgtEl>
                                          <p:spTgt spid="28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114" name="Group 2"/>
          <p:cNvGraphicFramePr>
            <a:graphicFrameLocks noGrp="1"/>
          </p:cNvGraphicFramePr>
          <p:nvPr>
            <p:custDataLst>
              <p:tags r:id="rId1"/>
            </p:custDataLst>
          </p:nvPr>
        </p:nvGraphicFramePr>
        <p:xfrm>
          <a:off x="152400" y="914400"/>
          <a:ext cx="8839200" cy="5486400"/>
        </p:xfrm>
        <a:graphic>
          <a:graphicData uri="http://schemas.openxmlformats.org/drawingml/2006/table">
            <a:tbl>
              <a:tblPr/>
              <a:tblGrid>
                <a:gridCol w="2065338"/>
                <a:gridCol w="3573462"/>
                <a:gridCol w="3200400"/>
              </a:tblGrid>
              <a:tr h="736600">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rPr>
                        <a:t>化学键</a:t>
                      </a:r>
                      <a:endPar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rPr>
                        <a:t>范德华力</a:t>
                      </a:r>
                      <a:endPar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3200">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rPr>
                        <a:t>概念</a:t>
                      </a:r>
                      <a:endPar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rPr>
                        <a:t>存在范围</a:t>
                      </a:r>
                      <a:endPar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5400">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rPr>
                        <a:t>作用力强弱 </a:t>
                      </a:r>
                      <a:endPar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rPr>
                        <a:t>影响的性质</a:t>
                      </a:r>
                      <a:endParaRPr kumimoji="0" lang="zh-CN" altLang="en-US" sz="3600" b="1" i="0" u="none" strike="noStrike" cap="none" normalizeH="0" baseline="0" smtClean="0">
                        <a:ln>
                          <a:noFill/>
                        </a:ln>
                        <a:solidFill>
                          <a:srgbClr val="0000FF"/>
                        </a:solidFill>
                        <a:effectLst/>
                        <a:latin typeface="黑体" panose="02010609060101010101" pitchFamily="2" charset="-122"/>
                        <a:ea typeface="黑体" panose="02010609060101010101" pitchFamily="2"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0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8140" name="Text Box 28"/>
          <p:cNvSpPr txBox="1"/>
          <p:nvPr>
            <p:custDataLst>
              <p:tags r:id="rId2"/>
            </p:custDataLst>
          </p:nvPr>
        </p:nvSpPr>
        <p:spPr>
          <a:xfrm>
            <a:off x="2362200" y="1752600"/>
            <a:ext cx="3429000" cy="1190625"/>
          </a:xfrm>
          <a:prstGeom prst="rect">
            <a:avLst/>
          </a:prstGeom>
          <a:noFill/>
          <a:ln w="9525">
            <a:noFill/>
          </a:ln>
        </p:spPr>
        <p:txBody>
          <a:bodyPr>
            <a:spAutoFit/>
          </a:bodyPr>
          <a:lstStyle/>
          <a:p>
            <a:pPr>
              <a:spcBef>
                <a:spcPct val="50000"/>
              </a:spcBef>
            </a:pPr>
            <a:r>
              <a:rPr lang="zh-CN" altLang="en-US" sz="3600" b="1">
                <a:solidFill>
                  <a:srgbClr val="0000FF"/>
                </a:solidFill>
                <a:latin typeface="黑体" panose="02010609060101010101" pitchFamily="2" charset="-122"/>
                <a:ea typeface="黑体" panose="02010609060101010101" pitchFamily="2" charset="-122"/>
              </a:rPr>
              <a:t>使原子相结合的相互作用</a:t>
            </a:r>
            <a:endParaRPr lang="zh-CN" altLang="en-US" sz="3600" b="1">
              <a:solidFill>
                <a:srgbClr val="0000FF"/>
              </a:solidFill>
              <a:latin typeface="黑体" panose="02010609060101010101" pitchFamily="2" charset="-122"/>
              <a:ea typeface="黑体" panose="02010609060101010101" pitchFamily="2" charset="-122"/>
            </a:endParaRPr>
          </a:p>
        </p:txBody>
      </p:sp>
      <p:sp>
        <p:nvSpPr>
          <p:cNvPr id="218141" name="Text Box 29"/>
          <p:cNvSpPr txBox="1"/>
          <p:nvPr>
            <p:custDataLst>
              <p:tags r:id="rId3"/>
            </p:custDataLst>
          </p:nvPr>
        </p:nvSpPr>
        <p:spPr>
          <a:xfrm>
            <a:off x="5943600" y="1752600"/>
            <a:ext cx="3124200" cy="1190625"/>
          </a:xfrm>
          <a:prstGeom prst="rect">
            <a:avLst/>
          </a:prstGeom>
          <a:noFill/>
          <a:ln w="9525">
            <a:noFill/>
          </a:ln>
        </p:spPr>
        <p:txBody>
          <a:bodyPr>
            <a:spAutoFit/>
          </a:bodyPr>
          <a:lstStyle/>
          <a:p>
            <a:pPr>
              <a:spcBef>
                <a:spcPct val="50000"/>
              </a:spcBef>
            </a:pPr>
            <a:r>
              <a:rPr lang="zh-CN" altLang="en-US" sz="3600" b="1">
                <a:solidFill>
                  <a:srgbClr val="0000FF"/>
                </a:solidFill>
                <a:latin typeface="黑体" panose="02010609060101010101" pitchFamily="2" charset="-122"/>
                <a:ea typeface="黑体" panose="02010609060101010101" pitchFamily="2" charset="-122"/>
              </a:rPr>
              <a:t>把分子聚集在一起的作用力</a:t>
            </a:r>
            <a:endParaRPr lang="zh-CN" altLang="en-US" sz="3600" b="1">
              <a:solidFill>
                <a:srgbClr val="0000FF"/>
              </a:solidFill>
              <a:latin typeface="黑体" panose="02010609060101010101" pitchFamily="2" charset="-122"/>
              <a:ea typeface="黑体" panose="02010609060101010101" pitchFamily="2" charset="-122"/>
            </a:endParaRPr>
          </a:p>
        </p:txBody>
      </p:sp>
      <p:sp>
        <p:nvSpPr>
          <p:cNvPr id="218142" name="Text Box 30"/>
          <p:cNvSpPr txBox="1"/>
          <p:nvPr>
            <p:custDataLst>
              <p:tags r:id="rId4"/>
            </p:custDataLst>
          </p:nvPr>
        </p:nvSpPr>
        <p:spPr>
          <a:xfrm>
            <a:off x="2362200" y="3200400"/>
            <a:ext cx="3276600" cy="579438"/>
          </a:xfrm>
          <a:prstGeom prst="rect">
            <a:avLst/>
          </a:prstGeom>
          <a:noFill/>
          <a:ln w="9525">
            <a:noFill/>
          </a:ln>
        </p:spPr>
        <p:txBody>
          <a:bodyPr>
            <a:spAutoFit/>
          </a:bodyPr>
          <a:lstStyle/>
          <a:p>
            <a:pPr>
              <a:spcBef>
                <a:spcPct val="50000"/>
              </a:spcBef>
            </a:pPr>
            <a:r>
              <a:rPr lang="zh-CN" altLang="en-US" sz="3200" b="1">
                <a:solidFill>
                  <a:srgbClr val="FF0000"/>
                </a:solidFill>
                <a:latin typeface="黑体" panose="02010609060101010101" pitchFamily="2" charset="-122"/>
                <a:ea typeface="黑体" panose="02010609060101010101" pitchFamily="2" charset="-122"/>
              </a:rPr>
              <a:t>分子内、原子间</a:t>
            </a:r>
            <a:endParaRPr lang="zh-CN" altLang="en-US" sz="3200" b="1">
              <a:solidFill>
                <a:srgbClr val="FF0000"/>
              </a:solidFill>
              <a:latin typeface="黑体" panose="02010609060101010101" pitchFamily="2" charset="-122"/>
              <a:ea typeface="黑体" panose="02010609060101010101" pitchFamily="2" charset="-122"/>
            </a:endParaRPr>
          </a:p>
        </p:txBody>
      </p:sp>
      <p:sp>
        <p:nvSpPr>
          <p:cNvPr id="218143" name="Text Box 31"/>
          <p:cNvSpPr txBox="1"/>
          <p:nvPr>
            <p:custDataLst>
              <p:tags r:id="rId5"/>
            </p:custDataLst>
          </p:nvPr>
        </p:nvSpPr>
        <p:spPr>
          <a:xfrm>
            <a:off x="6400800" y="3200400"/>
            <a:ext cx="2362200" cy="641350"/>
          </a:xfrm>
          <a:prstGeom prst="rect">
            <a:avLst/>
          </a:prstGeom>
          <a:noFill/>
          <a:ln w="9525">
            <a:noFill/>
          </a:ln>
        </p:spPr>
        <p:txBody>
          <a:bodyPr>
            <a:spAutoFit/>
          </a:bodyPr>
          <a:lstStyle/>
          <a:p>
            <a:pPr>
              <a:spcBef>
                <a:spcPct val="50000"/>
              </a:spcBef>
            </a:pPr>
            <a:r>
              <a:rPr lang="zh-CN" altLang="en-US" sz="3600" b="1">
                <a:solidFill>
                  <a:srgbClr val="FF0000"/>
                </a:solidFill>
                <a:latin typeface="黑体" panose="02010609060101010101" pitchFamily="2" charset="-122"/>
                <a:ea typeface="黑体" panose="02010609060101010101" pitchFamily="2" charset="-122"/>
              </a:rPr>
              <a:t>分子之间</a:t>
            </a:r>
            <a:endParaRPr lang="zh-CN" altLang="en-US" sz="3600" b="1">
              <a:solidFill>
                <a:srgbClr val="FF0000"/>
              </a:solidFill>
              <a:latin typeface="黑体" panose="02010609060101010101" pitchFamily="2" charset="-122"/>
              <a:ea typeface="黑体" panose="02010609060101010101" pitchFamily="2" charset="-122"/>
            </a:endParaRPr>
          </a:p>
        </p:txBody>
      </p:sp>
      <p:sp>
        <p:nvSpPr>
          <p:cNvPr id="218144" name="Text Box 32"/>
          <p:cNvSpPr txBox="1"/>
          <p:nvPr>
            <p:custDataLst>
              <p:tags r:id="rId6"/>
            </p:custDataLst>
          </p:nvPr>
        </p:nvSpPr>
        <p:spPr>
          <a:xfrm>
            <a:off x="2895600" y="4191000"/>
            <a:ext cx="2472690" cy="645160"/>
          </a:xfrm>
          <a:prstGeom prst="rect">
            <a:avLst/>
          </a:prstGeom>
          <a:noFill/>
          <a:ln w="9525">
            <a:noFill/>
          </a:ln>
        </p:spPr>
        <p:txBody>
          <a:bodyPr wrap="square">
            <a:spAutoFit/>
          </a:bodyPr>
          <a:lstStyle/>
          <a:p>
            <a:pPr>
              <a:spcBef>
                <a:spcPct val="50000"/>
              </a:spcBef>
            </a:pPr>
            <a:r>
              <a:rPr lang="zh-CN" altLang="en-US" sz="3600" b="1">
                <a:solidFill>
                  <a:srgbClr val="0000FF"/>
                </a:solidFill>
                <a:latin typeface="黑体" panose="02010609060101010101" pitchFamily="2" charset="-122"/>
                <a:ea typeface="黑体" panose="02010609060101010101" pitchFamily="2" charset="-122"/>
              </a:rPr>
              <a:t>较    强</a:t>
            </a:r>
            <a:endParaRPr lang="zh-CN" altLang="en-US" sz="3600" b="1">
              <a:solidFill>
                <a:srgbClr val="0000FF"/>
              </a:solidFill>
              <a:latin typeface="黑体" panose="02010609060101010101" pitchFamily="2" charset="-122"/>
              <a:ea typeface="黑体" panose="02010609060101010101" pitchFamily="2" charset="-122"/>
            </a:endParaRPr>
          </a:p>
        </p:txBody>
      </p:sp>
      <p:sp>
        <p:nvSpPr>
          <p:cNvPr id="218145" name="Text Box 33"/>
          <p:cNvSpPr txBox="1"/>
          <p:nvPr>
            <p:custDataLst>
              <p:tags r:id="rId7"/>
            </p:custDataLst>
          </p:nvPr>
        </p:nvSpPr>
        <p:spPr>
          <a:xfrm>
            <a:off x="5943600" y="3962400"/>
            <a:ext cx="2971800" cy="1190625"/>
          </a:xfrm>
          <a:prstGeom prst="rect">
            <a:avLst/>
          </a:prstGeom>
          <a:noFill/>
          <a:ln w="9525">
            <a:noFill/>
          </a:ln>
        </p:spPr>
        <p:txBody>
          <a:bodyPr>
            <a:spAutoFit/>
          </a:bodyPr>
          <a:lstStyle/>
          <a:p>
            <a:pPr>
              <a:spcBef>
                <a:spcPct val="50000"/>
              </a:spcBef>
            </a:pPr>
            <a:r>
              <a:rPr lang="zh-CN" altLang="en-US" sz="3600" b="1">
                <a:solidFill>
                  <a:srgbClr val="0000FF"/>
                </a:solidFill>
                <a:latin typeface="黑体" panose="02010609060101010101" pitchFamily="2" charset="-122"/>
                <a:ea typeface="黑体" panose="02010609060101010101" pitchFamily="2" charset="-122"/>
              </a:rPr>
              <a:t>与化学键相比弱的多</a:t>
            </a:r>
            <a:endParaRPr lang="zh-CN" altLang="en-US" sz="3600" b="1">
              <a:solidFill>
                <a:srgbClr val="0000FF"/>
              </a:solidFill>
              <a:latin typeface="黑体" panose="02010609060101010101" pitchFamily="2" charset="-122"/>
              <a:ea typeface="黑体" panose="02010609060101010101" pitchFamily="2" charset="-122"/>
            </a:endParaRPr>
          </a:p>
        </p:txBody>
      </p:sp>
      <p:sp>
        <p:nvSpPr>
          <p:cNvPr id="218146" name="Text Box 34"/>
          <p:cNvSpPr txBox="1"/>
          <p:nvPr>
            <p:custDataLst>
              <p:tags r:id="rId8"/>
            </p:custDataLst>
          </p:nvPr>
        </p:nvSpPr>
        <p:spPr>
          <a:xfrm>
            <a:off x="2895600" y="5105400"/>
            <a:ext cx="2209800" cy="1190625"/>
          </a:xfrm>
          <a:prstGeom prst="rect">
            <a:avLst/>
          </a:prstGeom>
          <a:noFill/>
          <a:ln w="9525">
            <a:noFill/>
          </a:ln>
        </p:spPr>
        <p:txBody>
          <a:bodyPr>
            <a:spAutoFit/>
          </a:bodyPr>
          <a:lstStyle/>
          <a:p>
            <a:pPr>
              <a:spcBef>
                <a:spcPct val="50000"/>
              </a:spcBef>
            </a:pPr>
            <a:r>
              <a:rPr lang="zh-CN" altLang="en-US" sz="3600" b="1">
                <a:solidFill>
                  <a:srgbClr val="FF0000"/>
                </a:solidFill>
                <a:latin typeface="黑体" panose="02010609060101010101" pitchFamily="2" charset="-122"/>
                <a:ea typeface="黑体" panose="02010609060101010101" pitchFamily="2" charset="-122"/>
              </a:rPr>
              <a:t>主要影响化学性质</a:t>
            </a:r>
            <a:endParaRPr lang="zh-CN" altLang="en-US" sz="3600" b="1">
              <a:solidFill>
                <a:srgbClr val="FF0000"/>
              </a:solidFill>
              <a:latin typeface="黑体" panose="02010609060101010101" pitchFamily="2" charset="-122"/>
              <a:ea typeface="黑体" panose="02010609060101010101" pitchFamily="2" charset="-122"/>
            </a:endParaRPr>
          </a:p>
        </p:txBody>
      </p:sp>
      <p:sp>
        <p:nvSpPr>
          <p:cNvPr id="218147" name="Text Box 35"/>
          <p:cNvSpPr txBox="1"/>
          <p:nvPr>
            <p:custDataLst>
              <p:tags r:id="rId9"/>
            </p:custDataLst>
          </p:nvPr>
        </p:nvSpPr>
        <p:spPr>
          <a:xfrm>
            <a:off x="5715000" y="5181600"/>
            <a:ext cx="3505200" cy="1190625"/>
          </a:xfrm>
          <a:prstGeom prst="rect">
            <a:avLst/>
          </a:prstGeom>
          <a:noFill/>
          <a:ln w="9525">
            <a:noFill/>
          </a:ln>
        </p:spPr>
        <p:txBody>
          <a:bodyPr>
            <a:spAutoFit/>
          </a:bodyPr>
          <a:lstStyle/>
          <a:p>
            <a:pPr>
              <a:spcBef>
                <a:spcPct val="50000"/>
              </a:spcBef>
            </a:pPr>
            <a:r>
              <a:rPr lang="zh-CN" altLang="en-US" sz="3600" b="1">
                <a:solidFill>
                  <a:srgbClr val="FF0000"/>
                </a:solidFill>
                <a:latin typeface="黑体" panose="02010609060101010101" pitchFamily="2" charset="-122"/>
                <a:ea typeface="黑体" panose="02010609060101010101" pitchFamily="2" charset="-122"/>
              </a:rPr>
              <a:t>主要影响物理性质（如熔沸点）</a:t>
            </a:r>
            <a:endParaRPr lang="zh-CN" altLang="en-US" sz="3600" b="1">
              <a:solidFill>
                <a:srgbClr val="FF0000"/>
              </a:solidFill>
              <a:latin typeface="黑体" panose="02010609060101010101" pitchFamily="2" charset="-122"/>
              <a:ea typeface="黑体" panose="02010609060101010101" pitchFamily="2" charset="-122"/>
            </a:endParaRPr>
          </a:p>
        </p:txBody>
      </p:sp>
      <p:sp>
        <p:nvSpPr>
          <p:cNvPr id="19492" name="Text Box 36"/>
          <p:cNvSpPr txBox="1"/>
          <p:nvPr>
            <p:custDataLst>
              <p:tags r:id="rId10"/>
            </p:custDataLst>
          </p:nvPr>
        </p:nvSpPr>
        <p:spPr>
          <a:xfrm>
            <a:off x="1553210" y="152400"/>
            <a:ext cx="6324600" cy="641350"/>
          </a:xfrm>
          <a:prstGeom prst="rect">
            <a:avLst/>
          </a:prstGeom>
          <a:noFill/>
          <a:ln w="9525">
            <a:noFill/>
          </a:ln>
        </p:spPr>
        <p:txBody>
          <a:bodyPr>
            <a:spAutoFit/>
          </a:bodyPr>
          <a:lstStyle/>
          <a:p>
            <a:pPr>
              <a:spcBef>
                <a:spcPct val="50000"/>
              </a:spcBef>
            </a:pPr>
            <a:r>
              <a:rPr lang="zh-CN" altLang="en-US" sz="3600" b="1">
                <a:solidFill>
                  <a:srgbClr val="0000FF"/>
                </a:solidFill>
                <a:latin typeface="黑体" panose="02010609060101010101" pitchFamily="2" charset="-122"/>
                <a:ea typeface="黑体" panose="02010609060101010101" pitchFamily="2" charset="-122"/>
              </a:rPr>
              <a:t>化学键与范德华力的比较</a:t>
            </a:r>
            <a:endParaRPr lang="zh-CN" altLang="en-US" sz="3600" b="1">
              <a:solidFill>
                <a:srgbClr val="0000FF"/>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8142"/>
                                        </p:tgtEl>
                                        <p:attrNameLst>
                                          <p:attrName>style.visibility</p:attrName>
                                        </p:attrNameLst>
                                      </p:cBhvr>
                                      <p:to>
                                        <p:strVal val="visible"/>
                                      </p:to>
                                    </p:set>
                                    <p:animEffect transition="in" filter="wipe(up)">
                                      <p:cBhvr>
                                        <p:cTn id="7" dur="500"/>
                                        <p:tgtEl>
                                          <p:spTgt spid="2181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8143"/>
                                        </p:tgtEl>
                                        <p:attrNameLst>
                                          <p:attrName>style.visibility</p:attrName>
                                        </p:attrNameLst>
                                      </p:cBhvr>
                                      <p:to>
                                        <p:strVal val="visible"/>
                                      </p:to>
                                    </p:set>
                                    <p:animEffect transition="in" filter="wipe(up)">
                                      <p:cBhvr>
                                        <p:cTn id="12" dur="500"/>
                                        <p:tgtEl>
                                          <p:spTgt spid="2181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8144"/>
                                        </p:tgtEl>
                                        <p:attrNameLst>
                                          <p:attrName>style.visibility</p:attrName>
                                        </p:attrNameLst>
                                      </p:cBhvr>
                                      <p:to>
                                        <p:strVal val="visible"/>
                                      </p:to>
                                    </p:set>
                                    <p:animEffect transition="in" filter="wipe(up)">
                                      <p:cBhvr>
                                        <p:cTn id="17" dur="500"/>
                                        <p:tgtEl>
                                          <p:spTgt spid="2181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8145"/>
                                        </p:tgtEl>
                                        <p:attrNameLst>
                                          <p:attrName>style.visibility</p:attrName>
                                        </p:attrNameLst>
                                      </p:cBhvr>
                                      <p:to>
                                        <p:strVal val="visible"/>
                                      </p:to>
                                    </p:set>
                                    <p:animEffect transition="in" filter="wipe(up)">
                                      <p:cBhvr>
                                        <p:cTn id="22" dur="500"/>
                                        <p:tgtEl>
                                          <p:spTgt spid="2181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8146"/>
                                        </p:tgtEl>
                                        <p:attrNameLst>
                                          <p:attrName>style.visibility</p:attrName>
                                        </p:attrNameLst>
                                      </p:cBhvr>
                                      <p:to>
                                        <p:strVal val="visible"/>
                                      </p:to>
                                    </p:set>
                                    <p:animEffect transition="in" filter="wipe(up)">
                                      <p:cBhvr>
                                        <p:cTn id="27" dur="500"/>
                                        <p:tgtEl>
                                          <p:spTgt spid="21814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18147"/>
                                        </p:tgtEl>
                                        <p:attrNameLst>
                                          <p:attrName>style.visibility</p:attrName>
                                        </p:attrNameLst>
                                      </p:cBhvr>
                                      <p:to>
                                        <p:strVal val="visible"/>
                                      </p:to>
                                    </p:set>
                                    <p:animEffect transition="in" filter="wipe(up)">
                                      <p:cBhvr>
                                        <p:cTn id="32" dur="500"/>
                                        <p:tgtEl>
                                          <p:spTgt spid="218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42" grpId="0"/>
      <p:bldP spid="218143" grpId="0"/>
      <p:bldP spid="218144" grpId="0"/>
      <p:bldP spid="218145" grpId="0"/>
      <p:bldP spid="218146" grpId="0"/>
      <p:bldP spid="2181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6908800" y="1280795"/>
            <a:ext cx="527050"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rPr>
              <a:t>B</a:t>
            </a:r>
            <a:endPar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06" name="文本框 105"/>
          <p:cNvSpPr txBox="1"/>
          <p:nvPr>
            <p:custDataLst>
              <p:tags r:id="rId2"/>
            </p:custDataLst>
          </p:nvPr>
        </p:nvSpPr>
        <p:spPr>
          <a:xfrm>
            <a:off x="460375" y="1120775"/>
            <a:ext cx="8524240" cy="5262245"/>
          </a:xfrm>
          <a:prstGeom prst="rect">
            <a:avLst/>
          </a:prstGeom>
          <a:noFill/>
          <a:ln w="9525">
            <a:noFill/>
          </a:ln>
        </p:spPr>
        <p:txBody>
          <a:bodyPr wrap="square">
            <a:spAutoFit/>
          </a:bodyPr>
          <a:lstStyle/>
          <a:p>
            <a:pPr indent="0">
              <a:lnSpc>
                <a:spcPct val="15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3</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下列有关范德华力的叙述正确的是</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5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．范德华力的实质也是一种电性作用，所以范德华力是一种特殊的化学键</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50000"/>
              </a:lnSpc>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．范德华力与化学键的区别是作用力的强弱不同</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．任何分子间在任意情况下都会产生范德华力</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D</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．范德华力非常微弱，故破坏范德华力不需要消耗能量</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45">
                                          <p:stCondLst>
                                            <p:cond delay="0"/>
                                          </p:stCondLst>
                                        </p:cTn>
                                        <p:tgtEl>
                                          <p:spTgt spid="2"/>
                                        </p:tgtEl>
                                      </p:cBhvr>
                                    </p:animEffect>
                                    <p:anim calcmode="lin" valueType="num">
                                      <p:cBhvr>
                                        <p:cTn id="8" dur="456"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2"/>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2"/>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2"/>
                                        </p:tgtEl>
                                        <p:attrNameLst>
                                          <p:attrName>ppt_y</p:attrName>
                                        </p:attrNameLst>
                                      </p:cBhvr>
                                      <p:tavLst>
                                        <p:tav tm="0" fmla="#ppt_y-sin(pi*$)/81">
                                          <p:val>
                                            <p:fltVal val="0"/>
                                          </p:val>
                                        </p:tav>
                                        <p:tav tm="100000">
                                          <p:val>
                                            <p:fltVal val="1"/>
                                          </p:val>
                                        </p:tav>
                                      </p:tavLst>
                                    </p:anim>
                                    <p:animScale>
                                      <p:cBhvr>
                                        <p:cTn id="13" dur="7">
                                          <p:stCondLst>
                                            <p:cond delay="162"/>
                                          </p:stCondLst>
                                        </p:cTn>
                                        <p:tgtEl>
                                          <p:spTgt spid="2"/>
                                        </p:tgtEl>
                                      </p:cBhvr>
                                      <p:to x="100000" y="60000"/>
                                    </p:animScale>
                                    <p:animScale>
                                      <p:cBhvr>
                                        <p:cTn id="14" dur="41" decel="50000">
                                          <p:stCondLst>
                                            <p:cond delay="169"/>
                                          </p:stCondLst>
                                        </p:cTn>
                                        <p:tgtEl>
                                          <p:spTgt spid="2"/>
                                        </p:tgtEl>
                                      </p:cBhvr>
                                      <p:to x="100000" y="100000"/>
                                    </p:animScale>
                                    <p:animScale>
                                      <p:cBhvr>
                                        <p:cTn id="15" dur="7">
                                          <p:stCondLst>
                                            <p:cond delay="328"/>
                                          </p:stCondLst>
                                        </p:cTn>
                                        <p:tgtEl>
                                          <p:spTgt spid="2"/>
                                        </p:tgtEl>
                                      </p:cBhvr>
                                      <p:to x="100000" y="80000"/>
                                    </p:animScale>
                                    <p:animScale>
                                      <p:cBhvr>
                                        <p:cTn id="16" dur="41" decel="50000">
                                          <p:stCondLst>
                                            <p:cond delay="335"/>
                                          </p:stCondLst>
                                        </p:cTn>
                                        <p:tgtEl>
                                          <p:spTgt spid="2"/>
                                        </p:tgtEl>
                                      </p:cBhvr>
                                      <p:to x="100000" y="100000"/>
                                    </p:animScale>
                                    <p:animScale>
                                      <p:cBhvr>
                                        <p:cTn id="17" dur="7">
                                          <p:stCondLst>
                                            <p:cond delay="410"/>
                                          </p:stCondLst>
                                        </p:cTn>
                                        <p:tgtEl>
                                          <p:spTgt spid="2"/>
                                        </p:tgtEl>
                                      </p:cBhvr>
                                      <p:to x="100000" y="90000"/>
                                    </p:animScale>
                                    <p:animScale>
                                      <p:cBhvr>
                                        <p:cTn id="18" dur="41" decel="50000">
                                          <p:stCondLst>
                                            <p:cond delay="417"/>
                                          </p:stCondLst>
                                        </p:cTn>
                                        <p:tgtEl>
                                          <p:spTgt spid="2"/>
                                        </p:tgtEl>
                                      </p:cBhvr>
                                      <p:to x="100000" y="100000"/>
                                    </p:animScale>
                                    <p:animScale>
                                      <p:cBhvr>
                                        <p:cTn id="19" dur="7">
                                          <p:stCondLst>
                                            <p:cond delay="452"/>
                                          </p:stCondLst>
                                        </p:cTn>
                                        <p:tgtEl>
                                          <p:spTgt spid="2"/>
                                        </p:tgtEl>
                                      </p:cBhvr>
                                      <p:to x="100000" y="95000"/>
                                    </p:animScale>
                                    <p:animScale>
                                      <p:cBhvr>
                                        <p:cTn id="20" dur="41" decel="50000">
                                          <p:stCondLst>
                                            <p:cond delay="458"/>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943985" y="1201420"/>
            <a:ext cx="527050" cy="583565"/>
          </a:xfrm>
          <a:prstGeom prst="rect">
            <a:avLst/>
          </a:prstGeom>
          <a:noFill/>
        </p:spPr>
        <p:txBody>
          <a:bodyPr wrap="square" rtlCol="0">
            <a:spAutoFit/>
          </a:bodyPr>
          <a:lstStyle/>
          <a:p>
            <a:r>
              <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rPr>
              <a:t>B</a:t>
            </a:r>
            <a:endParaRPr lang="en-US" altLang="zh-CN" sz="3200" b="1">
              <a:solidFill>
                <a:srgbClr val="FF0000"/>
              </a:solidFill>
              <a:latin typeface="Arial" panose="020B0604020202020204" pitchFamily="34" charset="0"/>
              <a:ea typeface="黑体" panose="02010609060101010101" pitchFamily="2" charset="-122"/>
              <a:cs typeface="Arial" panose="020B0604020202020204" pitchFamily="34" charset="0"/>
            </a:endParaRPr>
          </a:p>
        </p:txBody>
      </p:sp>
      <p:sp>
        <p:nvSpPr>
          <p:cNvPr id="106" name="文本框 105"/>
          <p:cNvSpPr txBox="1"/>
          <p:nvPr>
            <p:custDataLst>
              <p:tags r:id="rId2"/>
            </p:custDataLst>
          </p:nvPr>
        </p:nvSpPr>
        <p:spPr>
          <a:xfrm>
            <a:off x="460375" y="831850"/>
            <a:ext cx="8223250" cy="953135"/>
          </a:xfrm>
          <a:prstGeom prst="rect">
            <a:avLst/>
          </a:prstGeom>
          <a:noFill/>
          <a:ln w="9525">
            <a:noFill/>
          </a:ln>
        </p:spPr>
        <p:txBody>
          <a:bodyPr wrap="square">
            <a:spAutoFit/>
          </a:bodyPr>
          <a:lstStyle/>
          <a:p>
            <a:pPr indent="0" fontAlgn="auto">
              <a:lnSpc>
                <a:spcPct val="100000"/>
              </a:lnSpc>
            </a:pP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[例</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4</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]有下列两组命题，其中乙组命题正确且能用甲组命题正确解释的是(　　)</a:t>
            </a:r>
            <a:endParaRPr lang="zh-CN"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p:txBody>
      </p:sp>
      <p:graphicFrame>
        <p:nvGraphicFramePr>
          <p:cNvPr id="6" name="表格 5"/>
          <p:cNvGraphicFramePr>
            <a:graphicFrameLocks noGrp="1"/>
          </p:cNvGraphicFramePr>
          <p:nvPr>
            <p:custDataLst>
              <p:tags r:id="rId3"/>
            </p:custDataLst>
          </p:nvPr>
        </p:nvGraphicFramePr>
        <p:xfrm>
          <a:off x="635" y="1784985"/>
          <a:ext cx="9144000" cy="3196590"/>
        </p:xfrm>
        <a:graphic>
          <a:graphicData uri="http://schemas.openxmlformats.org/drawingml/2006/table">
            <a:tbl>
              <a:tblPr firstRow="1" bandRow="1">
                <a:tableStyleId>{5940675A-B579-460E-94D1-54222C63F5DA}</a:tableStyleId>
              </a:tblPr>
              <a:tblGrid>
                <a:gridCol w="5883910"/>
                <a:gridCol w="3260090"/>
              </a:tblGrid>
              <a:tr h="426720">
                <a:tc>
                  <a:txBody>
                    <a:bodyPr wrap="square"/>
                    <a:lstStyle/>
                    <a:p>
                      <a:pPr indent="0" algn="ctr">
                        <a:buNone/>
                      </a:pPr>
                      <a:r>
                        <a:rPr lang="en-US" sz="2800" b="1">
                          <a:solidFill>
                            <a:srgbClr val="0000FF"/>
                          </a:solidFill>
                          <a:latin typeface="Arial" panose="020B0604020202020204" pitchFamily="34" charset="0"/>
                          <a:ea typeface="黑体" panose="02010609060101010101" pitchFamily="2" charset="-122"/>
                          <a:cs typeface="Times New Roman" panose="02020603050405020304" pitchFamily="2" charset="0"/>
                        </a:rPr>
                        <a:t>甲组</a:t>
                      </a:r>
                      <a:endParaRPr lang="en-US" altLang="en-US" sz="2800" b="1">
                        <a:solidFill>
                          <a:srgbClr val="0000FF"/>
                        </a:solidFill>
                        <a:latin typeface="Arial" panose="020B0604020202020204" pitchFamily="34" charset="0"/>
                        <a:ea typeface="黑体" panose="02010609060101010101" pitchFamily="2" charset="-122"/>
                        <a:cs typeface="Times New Roman" panose="02020603050405020304" pitchFamily="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800" b="1">
                          <a:solidFill>
                            <a:srgbClr val="0000FF"/>
                          </a:solidFill>
                          <a:latin typeface="Arial" panose="020B0604020202020204" pitchFamily="34" charset="0"/>
                          <a:ea typeface="黑体" panose="02010609060101010101" pitchFamily="2" charset="-122"/>
                          <a:cs typeface="Times New Roman" panose="02020603050405020304" pitchFamily="2" charset="0"/>
                        </a:rPr>
                        <a:t>乙组</a:t>
                      </a:r>
                      <a:endParaRPr lang="en-US" altLang="en-US" sz="2800" b="1">
                        <a:solidFill>
                          <a:srgbClr val="0000FF"/>
                        </a:solidFill>
                        <a:latin typeface="Arial" panose="020B0604020202020204" pitchFamily="34" charset="0"/>
                        <a:ea typeface="黑体" panose="02010609060101010101" pitchFamily="2" charset="-122"/>
                        <a:cs typeface="Times New Roman" panose="02020603050405020304" pitchFamily="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9870">
                <a:tc>
                  <a:txBody>
                    <a:bodyPr wrap="square"/>
                    <a:lstStyle/>
                    <a:p>
                      <a:pPr indent="0">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Ⅰ.H—I键的键能大于H—Cl键的键能</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Ⅱ.H—I键的键能小于H—Cl键的键能</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Ⅲ.HI分子间的范德华力大于HCl分子间的范德华力</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Ⅳ.HI分子间的范德华力小于HCl分子间的范德华力</a:t>
                      </a:r>
                      <a:endPar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30000"/>
                        </a:lnSpc>
                        <a:buNone/>
                      </a:pPr>
                      <a:endPar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8" name="文本框 7"/>
          <p:cNvSpPr txBox="1"/>
          <p:nvPr>
            <p:custDataLst>
              <p:tags r:id="rId4"/>
            </p:custDataLst>
          </p:nvPr>
        </p:nvSpPr>
        <p:spPr>
          <a:xfrm>
            <a:off x="5828665" y="2153285"/>
            <a:ext cx="3315970" cy="2675255"/>
          </a:xfrm>
          <a:prstGeom prst="rect">
            <a:avLst/>
          </a:prstGeom>
          <a:noFill/>
        </p:spPr>
        <p:txBody>
          <a:bodyPr wrap="square" rtlCol="0">
            <a:spAutoFit/>
          </a:bodyPr>
          <a:lstStyle/>
          <a:p>
            <a:pPr indent="0">
              <a:lnSpc>
                <a:spcPct val="120000"/>
              </a:lnSpc>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a.HI比HCl稳定</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b.HCl比HI稳定</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20000"/>
              </a:lnSpc>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c.HI沸点</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高于</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HCl</a:t>
            </a: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a:p>
            <a:pPr indent="0">
              <a:lnSpc>
                <a:spcPct val="120000"/>
              </a:lnSpc>
              <a:buNone/>
            </a:pPr>
            <a:endPar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endParaRPr>
          </a:p>
          <a:p>
            <a:pPr indent="0">
              <a:lnSpc>
                <a:spcPct val="120000"/>
              </a:lnSpc>
              <a:buNone/>
            </a:pP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sym typeface="+mn-ea"/>
              </a:rPr>
              <a:t>d.HI沸点比HCl的低</a:t>
            </a:r>
            <a:endParaRPr lang="zh-CN" altLang="en-US" sz="2800"/>
          </a:p>
        </p:txBody>
      </p:sp>
      <p:sp>
        <p:nvSpPr>
          <p:cNvPr id="9" name="文本框 8"/>
          <p:cNvSpPr txBox="1"/>
          <p:nvPr>
            <p:custDataLst>
              <p:tags r:id="rId5"/>
            </p:custDataLst>
          </p:nvPr>
        </p:nvSpPr>
        <p:spPr>
          <a:xfrm>
            <a:off x="1097280" y="4981575"/>
            <a:ext cx="6950710" cy="953135"/>
          </a:xfrm>
          <a:prstGeom prst="rect">
            <a:avLst/>
          </a:prstGeom>
          <a:noFill/>
          <a:ln w="9525">
            <a:noFill/>
          </a:ln>
        </p:spPr>
        <p:txBody>
          <a:bodyPr wrap="square">
            <a:spAutoFit/>
          </a:bodyPr>
          <a:lstStyle/>
          <a:p>
            <a:pPr indent="0"/>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①Ⅰ</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②Ⅱ</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③Ⅲ</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④Ⅳ</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d</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A</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①③  B</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②③  C</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①④  D</a:t>
            </a:r>
            <a:r>
              <a:rPr lang="zh-CN" sz="2800" b="1">
                <a:solidFill>
                  <a:srgbClr val="0000FF"/>
                </a:solidFill>
                <a:latin typeface="Arial" panose="020B0604020202020204" pitchFamily="34" charset="0"/>
                <a:ea typeface="黑体" panose="02010609060101010101" pitchFamily="2" charset="-122"/>
                <a:cs typeface="Arial" panose="020B0604020202020204" pitchFamily="34" charset="0"/>
              </a:rPr>
              <a:t>．</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②④</a:t>
            </a:r>
            <a:r>
              <a:rPr lang="en-US" sz="2800" b="1">
                <a:solidFill>
                  <a:srgbClr val="0000FF"/>
                </a:solidFill>
                <a:latin typeface="Arial" panose="020B0604020202020204" pitchFamily="34" charset="0"/>
                <a:ea typeface="黑体" panose="02010609060101010101" pitchFamily="2" charset="-122"/>
                <a:cs typeface="Arial" panose="020B0604020202020204" pitchFamily="34" charset="0"/>
              </a:rPr>
              <a:t>
</a:t>
            </a:r>
            <a:endParaRPr lang="en-US"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45">
                                          <p:stCondLst>
                                            <p:cond delay="0"/>
                                          </p:stCondLst>
                                        </p:cTn>
                                        <p:tgtEl>
                                          <p:spTgt spid="2"/>
                                        </p:tgtEl>
                                      </p:cBhvr>
                                    </p:animEffect>
                                    <p:anim calcmode="lin" valueType="num">
                                      <p:cBhvr>
                                        <p:cTn id="8" dur="456"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2"/>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2"/>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2"/>
                                        </p:tgtEl>
                                        <p:attrNameLst>
                                          <p:attrName>ppt_y</p:attrName>
                                        </p:attrNameLst>
                                      </p:cBhvr>
                                      <p:tavLst>
                                        <p:tav tm="0" fmla="#ppt_y-sin(pi*$)/81">
                                          <p:val>
                                            <p:fltVal val="0"/>
                                          </p:val>
                                        </p:tav>
                                        <p:tav tm="100000">
                                          <p:val>
                                            <p:fltVal val="1"/>
                                          </p:val>
                                        </p:tav>
                                      </p:tavLst>
                                    </p:anim>
                                    <p:animScale>
                                      <p:cBhvr>
                                        <p:cTn id="13" dur="7">
                                          <p:stCondLst>
                                            <p:cond delay="162"/>
                                          </p:stCondLst>
                                        </p:cTn>
                                        <p:tgtEl>
                                          <p:spTgt spid="2"/>
                                        </p:tgtEl>
                                      </p:cBhvr>
                                      <p:to x="100000" y="60000"/>
                                    </p:animScale>
                                    <p:animScale>
                                      <p:cBhvr>
                                        <p:cTn id="14" dur="41" decel="50000">
                                          <p:stCondLst>
                                            <p:cond delay="169"/>
                                          </p:stCondLst>
                                        </p:cTn>
                                        <p:tgtEl>
                                          <p:spTgt spid="2"/>
                                        </p:tgtEl>
                                      </p:cBhvr>
                                      <p:to x="100000" y="100000"/>
                                    </p:animScale>
                                    <p:animScale>
                                      <p:cBhvr>
                                        <p:cTn id="15" dur="7">
                                          <p:stCondLst>
                                            <p:cond delay="328"/>
                                          </p:stCondLst>
                                        </p:cTn>
                                        <p:tgtEl>
                                          <p:spTgt spid="2"/>
                                        </p:tgtEl>
                                      </p:cBhvr>
                                      <p:to x="100000" y="80000"/>
                                    </p:animScale>
                                    <p:animScale>
                                      <p:cBhvr>
                                        <p:cTn id="16" dur="41" decel="50000">
                                          <p:stCondLst>
                                            <p:cond delay="335"/>
                                          </p:stCondLst>
                                        </p:cTn>
                                        <p:tgtEl>
                                          <p:spTgt spid="2"/>
                                        </p:tgtEl>
                                      </p:cBhvr>
                                      <p:to x="100000" y="100000"/>
                                    </p:animScale>
                                    <p:animScale>
                                      <p:cBhvr>
                                        <p:cTn id="17" dur="7">
                                          <p:stCondLst>
                                            <p:cond delay="410"/>
                                          </p:stCondLst>
                                        </p:cTn>
                                        <p:tgtEl>
                                          <p:spTgt spid="2"/>
                                        </p:tgtEl>
                                      </p:cBhvr>
                                      <p:to x="100000" y="90000"/>
                                    </p:animScale>
                                    <p:animScale>
                                      <p:cBhvr>
                                        <p:cTn id="18" dur="41" decel="50000">
                                          <p:stCondLst>
                                            <p:cond delay="417"/>
                                          </p:stCondLst>
                                        </p:cTn>
                                        <p:tgtEl>
                                          <p:spTgt spid="2"/>
                                        </p:tgtEl>
                                      </p:cBhvr>
                                      <p:to x="100000" y="100000"/>
                                    </p:animScale>
                                    <p:animScale>
                                      <p:cBhvr>
                                        <p:cTn id="19" dur="7">
                                          <p:stCondLst>
                                            <p:cond delay="452"/>
                                          </p:stCondLst>
                                        </p:cTn>
                                        <p:tgtEl>
                                          <p:spTgt spid="2"/>
                                        </p:tgtEl>
                                      </p:cBhvr>
                                      <p:to x="100000" y="95000"/>
                                    </p:animScale>
                                    <p:animScale>
                                      <p:cBhvr>
                                        <p:cTn id="20" dur="41" decel="50000">
                                          <p:stCondLst>
                                            <p:cond delay="458"/>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4"/>
          <p:cNvSpPr txBox="1"/>
          <p:nvPr>
            <p:custDataLst>
              <p:tags r:id="rId1"/>
            </p:custDataLst>
          </p:nvPr>
        </p:nvSpPr>
        <p:spPr>
          <a:xfrm>
            <a:off x="214313" y="261938"/>
            <a:ext cx="1612900" cy="521970"/>
          </a:xfrm>
          <a:prstGeom prst="rect">
            <a:avLst/>
          </a:prstGeom>
          <a:solidFill>
            <a:srgbClr val="00FFFF"/>
          </a:solidFill>
          <a:ln w="9525">
            <a:noFill/>
          </a:ln>
        </p:spPr>
        <p:txBody>
          <a:bodyPr wrap="none" anchor="t">
            <a:spAutoFit/>
          </a:bodyPr>
          <a:lstStyle/>
          <a:p>
            <a:r>
              <a:rPr lang="zh-CN" altLang="en-US" sz="2800" b="1">
                <a:solidFill>
                  <a:srgbClr val="FF0066"/>
                </a:solidFill>
                <a:latin typeface="黑体" panose="02010609060101010101" pitchFamily="2" charset="-122"/>
                <a:ea typeface="黑体" panose="02010609060101010101" pitchFamily="2" charset="-122"/>
              </a:rPr>
              <a:t>科学视野</a:t>
            </a:r>
            <a:endParaRPr lang="zh-CN" altLang="en-US" sz="2800" b="1">
              <a:solidFill>
                <a:srgbClr val="FF0066"/>
              </a:solidFill>
              <a:latin typeface="黑体" panose="02010609060101010101" pitchFamily="2" charset="-122"/>
              <a:ea typeface="黑体" panose="02010609060101010101" pitchFamily="2" charset="-122"/>
            </a:endParaRPr>
          </a:p>
        </p:txBody>
      </p:sp>
      <p:sp>
        <p:nvSpPr>
          <p:cNvPr id="35845" name="Rectangle 10"/>
          <p:cNvSpPr/>
          <p:nvPr>
            <p:custDataLst>
              <p:tags r:id="rId2"/>
            </p:custDataLst>
          </p:nvPr>
        </p:nvSpPr>
        <p:spPr>
          <a:xfrm>
            <a:off x="503873" y="783908"/>
            <a:ext cx="8135937" cy="1383665"/>
          </a:xfrm>
          <a:prstGeom prst="rect">
            <a:avLst/>
          </a:prstGeom>
          <a:noFill/>
          <a:ln w="9525">
            <a:noFill/>
          </a:ln>
        </p:spPr>
        <p:txBody>
          <a:bodyPr anchor="t">
            <a:spAutoFit/>
          </a:bodyPr>
          <a:lstStyle/>
          <a:p>
            <a:r>
              <a:rPr lang="en-US" altLang="zh-CN" sz="2800" b="1">
                <a:solidFill>
                  <a:srgbClr val="0000FF"/>
                </a:solidFill>
                <a:latin typeface="黑体" panose="02010609060101010101" pitchFamily="2" charset="-122"/>
                <a:ea typeface="黑体" panose="02010609060101010101" pitchFamily="2" charset="-122"/>
              </a:rPr>
              <a:t>    </a:t>
            </a:r>
            <a:r>
              <a:rPr lang="zh-CN" altLang="en-US" sz="2800" b="1">
                <a:solidFill>
                  <a:srgbClr val="0000FF"/>
                </a:solidFill>
                <a:latin typeface="黑体" panose="02010609060101010101" pitchFamily="2" charset="-122"/>
                <a:ea typeface="黑体" panose="02010609060101010101" pitchFamily="2" charset="-122"/>
              </a:rPr>
              <a:t>夏天经常见到许多壁虎在墙壁或天花板上爬行，却掉不下来（这曾是一个困扰科学家一百多年的谜），为什么？  </a:t>
            </a:r>
            <a:endParaRPr lang="zh-CN" altLang="en-US" sz="2800" b="1">
              <a:solidFill>
                <a:srgbClr val="0000FF"/>
              </a:solidFill>
              <a:latin typeface="黑体" panose="02010609060101010101" pitchFamily="2" charset="-122"/>
              <a:ea typeface="黑体" panose="02010609060101010101" pitchFamily="2" charset="-122"/>
            </a:endParaRPr>
          </a:p>
        </p:txBody>
      </p:sp>
      <p:pic>
        <p:nvPicPr>
          <p:cNvPr id="4" name="图片 3" descr="3822951_162726157000_2"/>
          <p:cNvPicPr>
            <a:picLocks noChangeAspect="1"/>
          </p:cNvPicPr>
          <p:nvPr>
            <p:custDataLst>
              <p:tags r:id="rId3"/>
            </p:custDataLst>
          </p:nvPr>
        </p:nvPicPr>
        <p:blipFill>
          <a:blip r:embed="rId4"/>
          <a:stretch>
            <a:fillRect/>
          </a:stretch>
        </p:blipFill>
        <p:spPr>
          <a:xfrm>
            <a:off x="504190" y="2168525"/>
            <a:ext cx="8135620" cy="4343400"/>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4"/>
          <p:cNvSpPr txBox="1"/>
          <p:nvPr>
            <p:custDataLst>
              <p:tags r:id="rId1"/>
            </p:custDataLst>
          </p:nvPr>
        </p:nvSpPr>
        <p:spPr>
          <a:xfrm>
            <a:off x="214313" y="261938"/>
            <a:ext cx="1612900" cy="521970"/>
          </a:xfrm>
          <a:prstGeom prst="rect">
            <a:avLst/>
          </a:prstGeom>
          <a:solidFill>
            <a:srgbClr val="00FFFF"/>
          </a:solidFill>
          <a:ln w="9525">
            <a:noFill/>
          </a:ln>
        </p:spPr>
        <p:txBody>
          <a:bodyPr wrap="none" anchor="t">
            <a:spAutoFit/>
          </a:bodyPr>
          <a:lstStyle/>
          <a:p>
            <a:r>
              <a:rPr lang="zh-CN" altLang="en-US" sz="2800" b="1">
                <a:solidFill>
                  <a:srgbClr val="FF0066"/>
                </a:solidFill>
                <a:latin typeface="黑体" panose="02010609060101010101" pitchFamily="2" charset="-122"/>
                <a:ea typeface="黑体" panose="02010609060101010101" pitchFamily="2" charset="-122"/>
              </a:rPr>
              <a:t>科学视野</a:t>
            </a:r>
            <a:endParaRPr lang="zh-CN" altLang="en-US" sz="2800" b="1">
              <a:solidFill>
                <a:srgbClr val="FF0066"/>
              </a:solidFill>
              <a:latin typeface="黑体" panose="02010609060101010101" pitchFamily="2" charset="-122"/>
              <a:ea typeface="黑体" panose="02010609060101010101" pitchFamily="2" charset="-122"/>
            </a:endParaRPr>
          </a:p>
        </p:txBody>
      </p:sp>
      <p:sp>
        <p:nvSpPr>
          <p:cNvPr id="67595" name="Rectangle 11"/>
          <p:cNvSpPr/>
          <p:nvPr>
            <p:custDataLst>
              <p:tags r:id="rId2"/>
            </p:custDataLst>
          </p:nvPr>
        </p:nvSpPr>
        <p:spPr>
          <a:xfrm>
            <a:off x="435610" y="784225"/>
            <a:ext cx="8486775" cy="953135"/>
          </a:xfrm>
          <a:prstGeom prst="rect">
            <a:avLst/>
          </a:prstGeom>
          <a:noFill/>
          <a:ln w="9525">
            <a:noFill/>
          </a:ln>
        </p:spPr>
        <p:txBody>
          <a:bodyPr wrap="square" anchor="t">
            <a:spAutoFit/>
          </a:bodyPr>
          <a:lstStyle/>
          <a:p>
            <a:pPr indent="266700" algn="just" eaLnBrk="0" hangingPunct="0"/>
            <a:r>
              <a:rPr lang="en-US" altLang="zh-CN" sz="2800" b="1">
                <a:solidFill>
                  <a:srgbClr val="0000FF"/>
                </a:solidFill>
                <a:latin typeface="黑体" panose="02010609060101010101" pitchFamily="2" charset="-122"/>
                <a:ea typeface="黑体" panose="02010609060101010101" pitchFamily="2" charset="-122"/>
              </a:rPr>
              <a:t>      </a:t>
            </a:r>
            <a:r>
              <a:rPr lang="zh-CN" altLang="en-US" sz="2800" b="1">
                <a:solidFill>
                  <a:srgbClr val="0000FF"/>
                </a:solidFill>
                <a:latin typeface="黑体" panose="02010609060101010101" pitchFamily="2" charset="-122"/>
                <a:ea typeface="黑体" panose="02010609060101010101" pitchFamily="2" charset="-122"/>
              </a:rPr>
              <a:t>用电子显微镜可观察到，壁虎的四足覆盖着几十万条纤细的由角蛋白构成的纳米级尺寸的毛。</a:t>
            </a:r>
            <a:endParaRPr lang="zh-CN" altLang="en-US" sz="2800" b="1">
              <a:solidFill>
                <a:srgbClr val="0000FF"/>
              </a:solidFill>
              <a:latin typeface="黑体" panose="02010609060101010101" pitchFamily="2" charset="-122"/>
              <a:ea typeface="黑体" panose="02010609060101010101" pitchFamily="2" charset="-122"/>
            </a:endParaRPr>
          </a:p>
        </p:txBody>
      </p:sp>
      <p:pic>
        <p:nvPicPr>
          <p:cNvPr id="2" name="图片 1" descr="20081104104903590"/>
          <p:cNvPicPr>
            <a:picLocks noChangeAspect="1"/>
          </p:cNvPicPr>
          <p:nvPr>
            <p:custDataLst>
              <p:tags r:id="rId3"/>
            </p:custDataLst>
          </p:nvPr>
        </p:nvPicPr>
        <p:blipFill>
          <a:blip r:embed="rId4"/>
          <a:stretch>
            <a:fillRect/>
          </a:stretch>
        </p:blipFill>
        <p:spPr>
          <a:xfrm>
            <a:off x="435610" y="1737360"/>
            <a:ext cx="2329180" cy="2857500"/>
          </a:xfrm>
          <a:prstGeom prst="rect">
            <a:avLst/>
          </a:prstGeom>
        </p:spPr>
      </p:pic>
      <p:pic>
        <p:nvPicPr>
          <p:cNvPr id="3" name="图片 2" descr="u=4141723665,3925281481&amp;fm=27&amp;gp=0"/>
          <p:cNvPicPr>
            <a:picLocks noChangeAspect="1"/>
          </p:cNvPicPr>
          <p:nvPr>
            <p:custDataLst>
              <p:tags r:id="rId5"/>
            </p:custDataLst>
          </p:nvPr>
        </p:nvPicPr>
        <p:blipFill>
          <a:blip r:embed="rId6"/>
          <a:stretch>
            <a:fillRect/>
          </a:stretch>
        </p:blipFill>
        <p:spPr>
          <a:xfrm>
            <a:off x="2924175" y="1737360"/>
            <a:ext cx="5724525" cy="2856865"/>
          </a:xfrm>
          <a:prstGeom prst="rect">
            <a:avLst/>
          </a:prstGeom>
        </p:spPr>
      </p:pic>
      <p:sp>
        <p:nvSpPr>
          <p:cNvPr id="67597" name="Rectangle 13"/>
          <p:cNvSpPr/>
          <p:nvPr>
            <p:custDataLst>
              <p:tags r:id="rId7"/>
            </p:custDataLst>
          </p:nvPr>
        </p:nvSpPr>
        <p:spPr>
          <a:xfrm>
            <a:off x="435610" y="4631055"/>
            <a:ext cx="8486140" cy="2245360"/>
          </a:xfrm>
          <a:prstGeom prst="rect">
            <a:avLst/>
          </a:prstGeom>
          <a:noFill/>
          <a:ln w="9525">
            <a:noFill/>
          </a:ln>
        </p:spPr>
        <p:txBody>
          <a:bodyPr wrap="square" anchor="t">
            <a:spAutoFit/>
          </a:bodyPr>
          <a:lstStyle/>
          <a:p>
            <a:pPr indent="266700" algn="just" eaLnBrk="0" hangingPunct="0"/>
            <a:r>
              <a:rPr lang="en-US" altLang="zh-CN" sz="2800" b="1">
                <a:solidFill>
                  <a:srgbClr val="0000FF"/>
                </a:solidFill>
                <a:latin typeface="Arial" panose="020B0604020202020204" pitchFamily="34" charset="0"/>
                <a:ea typeface="黑体" panose="02010609060101010101" pitchFamily="2" charset="-122"/>
                <a:cs typeface="Arial" panose="020B0604020202020204" pitchFamily="34" charset="0"/>
              </a:rPr>
              <a:t>   </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壁虎的足有多大吸力</a:t>
            </a:r>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实验证明，在一个</a:t>
            </a:r>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1</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分币的面积土布满</a:t>
            </a:r>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100</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万条壁虎足的细毛，可以吊起</a:t>
            </a:r>
            <a:r>
              <a:rPr lang="en-US" altLang="zh-CN" sz="2800" b="1">
                <a:solidFill>
                  <a:srgbClr val="FF0066"/>
                </a:solidFill>
                <a:latin typeface="Arial" panose="020B0604020202020204" pitchFamily="34" charset="0"/>
                <a:ea typeface="黑体" panose="02010609060101010101" pitchFamily="2" charset="-122"/>
                <a:cs typeface="Arial" panose="020B0604020202020204" pitchFamily="34" charset="0"/>
              </a:rPr>
              <a:t>20kg</a:t>
            </a:r>
            <a:r>
              <a:rPr lang="zh-CN" altLang="en-US" sz="2800" b="1">
                <a:solidFill>
                  <a:srgbClr val="FF0066"/>
                </a:solidFill>
                <a:latin typeface="Arial" panose="020B0604020202020204" pitchFamily="34" charset="0"/>
                <a:ea typeface="黑体" panose="02010609060101010101" pitchFamily="2" charset="-122"/>
                <a:cs typeface="Arial" panose="020B0604020202020204" pitchFamily="34" charset="0"/>
              </a:rPr>
              <a:t>重的物体。</a:t>
            </a:r>
            <a:r>
              <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rPr>
              <a:t>近年来，有人用计算机模拟，证明壁虎的足与墙体之间的作用力在本质上是它的细毛与墙体之间的范德华力。</a:t>
            </a:r>
            <a:endParaRPr lang="zh-CN" altLang="en-US" sz="2800" b="1">
              <a:solidFill>
                <a:srgbClr val="0000FF"/>
              </a:solidFill>
              <a:latin typeface="Arial" panose="020B0604020202020204" pitchFamily="34" charset="0"/>
              <a:ea typeface="黑体" panose="02010609060101010101" pitchFamily="2" charset="-122"/>
              <a:cs typeface="Arial" panose="020B0604020202020204" pitchFamily="34" charset="0"/>
            </a:endParaRPr>
          </a:p>
        </p:txBody>
      </p:sp>
      <p:pic>
        <p:nvPicPr>
          <p:cNvPr id="67598" name="New picture"/>
          <p:cNvPicPr/>
          <p:nvPr>
            <p:custDataLst>
              <p:tags r:id="rId8"/>
            </p:custDataLst>
          </p:nvPr>
        </p:nvPicPr>
        <p:blipFill>
          <a:blip r:embed="rId9"/>
          <a:stretch>
            <a:fillRect/>
          </a:stretch>
        </p:blipFill>
        <p:spPr>
          <a:xfrm>
            <a:off x="10541000" y="11125200"/>
            <a:ext cx="342900" cy="254000"/>
          </a:xfrm>
          <a:prstGeom prst="cube">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7597"/>
                                        </p:tgtEl>
                                        <p:attrNameLst>
                                          <p:attrName>style.visibility</p:attrName>
                                        </p:attrNameLst>
                                      </p:cBhvr>
                                      <p:to>
                                        <p:strVal val="visible"/>
                                      </p:to>
                                    </p:set>
                                    <p:anim calcmode="lin" valueType="num">
                                      <p:cBhvr>
                                        <p:cTn id="7" dur="500" fill="hold"/>
                                        <p:tgtEl>
                                          <p:spTgt spid="67597"/>
                                        </p:tgtEl>
                                        <p:attrNameLst>
                                          <p:attrName>ppt_x</p:attrName>
                                        </p:attrNameLst>
                                      </p:cBhvr>
                                      <p:tavLst>
                                        <p:tav tm="0">
                                          <p:val>
                                            <p:strVal val="#ppt_x"/>
                                          </p:val>
                                        </p:tav>
                                        <p:tav tm="100000">
                                          <p:val>
                                            <p:strVal val="#ppt_x"/>
                                          </p:val>
                                        </p:tav>
                                      </p:tavLst>
                                    </p:anim>
                                    <p:anim calcmode="lin" valueType="num">
                                      <p:cBhvr>
                                        <p:cTn id="8" dur="500" fill="hold"/>
                                        <p:tgtEl>
                                          <p:spTgt spid="675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7" grpId="0"/>
    </p:bldLst>
  </p:timing>
</p:sld>
</file>

<file path=ppt/tags/tag1.xml><?xml version="1.0" encoding="utf-8"?>
<p:tagLst xmlns:p="http://schemas.openxmlformats.org/presentationml/2006/main">
  <p:tag name="AS_UNIQUEID" val="139"/>
</p:tagLst>
</file>

<file path=ppt/tags/tag2.xml><?xml version="1.0" encoding="utf-8"?>
<p:tagLst xmlns:p="http://schemas.openxmlformats.org/presentationml/2006/main">
  <p:tag name="AS_UNIQUEID" val="140"/>
</p:tagLst>
</file>

<file path=ppt/tags/tag3.xml><?xml version="1.0" encoding="utf-8"?>
<p:tagLst xmlns:p="http://schemas.openxmlformats.org/presentationml/2006/main">
  <p:tag name="AS_UNIQUEID" val="141"/>
</p:tagLst>
</file>

<file path=ppt/tags/tag4.xml><?xml version="1.0" encoding="utf-8"?>
<p:tagLst xmlns:p="http://schemas.openxmlformats.org/presentationml/2006/main">
  <p:tag name="AS_UNIQUEID" val="142"/>
</p:tagLst>
</file>

<file path=ppt/tags/tag5.xml><?xml version="1.0" encoding="utf-8"?>
<p:tagLst xmlns:p="http://schemas.openxmlformats.org/presentationml/2006/main">
  <p:tag name="AS_UNIQUEID" val="143"/>
</p:tagLst>
</file>

<file path=ppt/tags/tag6.xml><?xml version="1.0" encoding="utf-8"?>
<p:tagLst xmlns:p="http://schemas.openxmlformats.org/presentationml/2006/main">
  <p:tag name="AS_UNIQUEID" val="145"/>
</p:tagLst>
</file>

<file path=ppt/tags/tag7.xml><?xml version="1.0" encoding="utf-8"?>
<p:tagLst xmlns:p="http://schemas.openxmlformats.org/presentationml/2006/main">
  <p:tag name="AS_UNIQUEID" val="146"/>
</p:tagLst>
</file>

<file path=ppt/tags/tag8.xml><?xml version="1.0" encoding="utf-8"?>
<p:tagLst xmlns:p="http://schemas.openxmlformats.org/presentationml/2006/main">
  <p:tag name="AS_UNIQUEID" val="147"/>
</p:tagLst>
</file>

<file path=ppt/tags/tag9.xml><?xml version="1.0" encoding="utf-8"?>
<p:tagLst xmlns:p="http://schemas.openxmlformats.org/presentationml/2006/main">
  <p:tag name="AS_UNIQUEID" val="148"/>
</p:tagLst>
</file>

<file path=ppt/tags/tag10.xml><?xml version="1.0" encoding="utf-8"?>
<p:tagLst xmlns:p="http://schemas.openxmlformats.org/presentationml/2006/main">
  <p:tag name="AS_UNIQUEID" val="149"/>
</p:tagLst>
</file>

<file path=ppt/tags/tag11.xml><?xml version="1.0" encoding="utf-8"?>
<p:tagLst xmlns:p="http://schemas.openxmlformats.org/presentationml/2006/main">
  <p:tag name="AS_UNIQUEID" val="151"/>
</p:tagLst>
</file>

<file path=ppt/tags/tag12.xml><?xml version="1.0" encoding="utf-8"?>
<p:tagLst xmlns:p="http://schemas.openxmlformats.org/presentationml/2006/main">
  <p:tag name="AS_UNIQUEID" val="152"/>
</p:tagLst>
</file>

<file path=ppt/tags/tag13.xml><?xml version="1.0" encoding="utf-8"?>
<p:tagLst xmlns:p="http://schemas.openxmlformats.org/presentationml/2006/main">
  <p:tag name="AS_UNIQUEID" val="153"/>
</p:tagLst>
</file>

<file path=ppt/tags/tag14.xml><?xml version="1.0" encoding="utf-8"?>
<p:tagLst xmlns:p="http://schemas.openxmlformats.org/presentationml/2006/main">
  <p:tag name="AS_UNIQUEID" val="154"/>
</p:tagLst>
</file>

<file path=ppt/tags/tag15.xml><?xml version="1.0" encoding="utf-8"?>
<p:tagLst xmlns:p="http://schemas.openxmlformats.org/presentationml/2006/main">
  <p:tag name="AS_UNIQUEID" val="155"/>
</p:tagLst>
</file>

<file path=ppt/tags/tag16.xml><?xml version="1.0" encoding="utf-8"?>
<p:tagLst xmlns:p="http://schemas.openxmlformats.org/presentationml/2006/main">
  <p:tag name="AS_UNIQUEID" val="157"/>
</p:tagLst>
</file>

<file path=ppt/tags/tag17.xml><?xml version="1.0" encoding="utf-8"?>
<p:tagLst xmlns:p="http://schemas.openxmlformats.org/presentationml/2006/main">
  <p:tag name="AS_UNIQUEID" val="158"/>
</p:tagLst>
</file>

<file path=ppt/tags/tag18.xml><?xml version="1.0" encoding="utf-8"?>
<p:tagLst xmlns:p="http://schemas.openxmlformats.org/presentationml/2006/main">
  <p:tag name="AS_UNIQUEID" val="159"/>
</p:tagLst>
</file>

<file path=ppt/tags/tag19.xml><?xml version="1.0" encoding="utf-8"?>
<p:tagLst xmlns:p="http://schemas.openxmlformats.org/presentationml/2006/main">
  <p:tag name="AS_UNIQUEID" val="160"/>
</p:tagLst>
</file>

<file path=ppt/tags/tag20.xml><?xml version="1.0" encoding="utf-8"?>
<p:tagLst xmlns:p="http://schemas.openxmlformats.org/presentationml/2006/main">
  <p:tag name="AS_UNIQUEID" val="161"/>
</p:tagLst>
</file>

<file path=ppt/tags/tag21.xml><?xml version="1.0" encoding="utf-8"?>
<p:tagLst xmlns:p="http://schemas.openxmlformats.org/presentationml/2006/main">
  <p:tag name="AS_UNIQUEID" val="162"/>
</p:tagLst>
</file>

<file path=ppt/tags/tag22.xml><?xml version="1.0" encoding="utf-8"?>
<p:tagLst xmlns:p="http://schemas.openxmlformats.org/presentationml/2006/main">
  <p:tag name="AS_UNIQUEID" val="164"/>
</p:tagLst>
</file>

<file path=ppt/tags/tag23.xml><?xml version="1.0" encoding="utf-8"?>
<p:tagLst xmlns:p="http://schemas.openxmlformats.org/presentationml/2006/main">
  <p:tag name="AS_UNIQUEID" val="165"/>
</p:tagLst>
</file>

<file path=ppt/tags/tag24.xml><?xml version="1.0" encoding="utf-8"?>
<p:tagLst xmlns:p="http://schemas.openxmlformats.org/presentationml/2006/main">
  <p:tag name="AS_UNIQUEID" val="166"/>
</p:tagLst>
</file>

<file path=ppt/tags/tag25.xml><?xml version="1.0" encoding="utf-8"?>
<p:tagLst xmlns:p="http://schemas.openxmlformats.org/presentationml/2006/main">
  <p:tag name="AS_UNIQUEID" val="167"/>
</p:tagLst>
</file>

<file path=ppt/tags/tag26.xml><?xml version="1.0" encoding="utf-8"?>
<p:tagLst xmlns:p="http://schemas.openxmlformats.org/presentationml/2006/main">
  <p:tag name="AS_UNIQUEID" val="168"/>
</p:tagLst>
</file>

<file path=ppt/tags/tag27.xml><?xml version="1.0" encoding="utf-8"?>
<p:tagLst xmlns:p="http://schemas.openxmlformats.org/presentationml/2006/main">
  <p:tag name="AS_UNIQUEID" val="169"/>
</p:tagLst>
</file>

<file path=ppt/tags/tag28.xml><?xml version="1.0" encoding="utf-8"?>
<p:tagLst xmlns:p="http://schemas.openxmlformats.org/presentationml/2006/main">
  <p:tag name="AS_UNIQUEID" val="170"/>
</p:tagLst>
</file>

<file path=ppt/tags/tag29.xml><?xml version="1.0" encoding="utf-8"?>
<p:tagLst xmlns:p="http://schemas.openxmlformats.org/presentationml/2006/main">
  <p:tag name="AS_UNIQUEID" val="171"/>
</p:tagLst>
</file>

<file path=ppt/tags/tag30.xml><?xml version="1.0" encoding="utf-8"?>
<p:tagLst xmlns:p="http://schemas.openxmlformats.org/presentationml/2006/main">
  <p:tag name="AS_UNIQUEID" val="173"/>
</p:tagLst>
</file>

<file path=ppt/tags/tag31.xml><?xml version="1.0" encoding="utf-8"?>
<p:tagLst xmlns:p="http://schemas.openxmlformats.org/presentationml/2006/main">
  <p:tag name="AS_UNIQUEID" val="174"/>
</p:tagLst>
</file>

<file path=ppt/tags/tag32.xml><?xml version="1.0" encoding="utf-8"?>
<p:tagLst xmlns:p="http://schemas.openxmlformats.org/presentationml/2006/main">
  <p:tag name="AS_UNIQUEID" val="175"/>
</p:tagLst>
</file>

<file path=ppt/tags/tag33.xml><?xml version="1.0" encoding="utf-8"?>
<p:tagLst xmlns:p="http://schemas.openxmlformats.org/presentationml/2006/main">
  <p:tag name="AS_UNIQUEID" val="176"/>
</p:tagLst>
</file>

<file path=ppt/tags/tag34.xml><?xml version="1.0" encoding="utf-8"?>
<p:tagLst xmlns:p="http://schemas.openxmlformats.org/presentationml/2006/main">
  <p:tag name="AS_UNIQUEID" val="178"/>
</p:tagLst>
</file>

<file path=ppt/tags/tag35.xml><?xml version="1.0" encoding="utf-8"?>
<p:tagLst xmlns:p="http://schemas.openxmlformats.org/presentationml/2006/main">
  <p:tag name="AS_UNIQUEID" val="179"/>
</p:tagLst>
</file>

<file path=ppt/tags/tag36.xml><?xml version="1.0" encoding="utf-8"?>
<p:tagLst xmlns:p="http://schemas.openxmlformats.org/presentationml/2006/main">
  <p:tag name="AS_UNIQUEID" val="180"/>
</p:tagLst>
</file>

<file path=ppt/tags/tag37.xml><?xml version="1.0" encoding="utf-8"?>
<p:tagLst xmlns:p="http://schemas.openxmlformats.org/presentationml/2006/main">
  <p:tag name="AS_UNIQUEID" val="182"/>
</p:tagLst>
</file>

<file path=ppt/tags/tag38.xml><?xml version="1.0" encoding="utf-8"?>
<p:tagLst xmlns:p="http://schemas.openxmlformats.org/presentationml/2006/main">
  <p:tag name="AS_UNIQUEID" val="183"/>
</p:tagLst>
</file>

<file path=ppt/tags/tag39.xml><?xml version="1.0" encoding="utf-8"?>
<p:tagLst xmlns:p="http://schemas.openxmlformats.org/presentationml/2006/main">
  <p:tag name="AS_UNIQUEID" val="184"/>
</p:tagLst>
</file>

<file path=ppt/tags/tag40.xml><?xml version="1.0" encoding="utf-8"?>
<p:tagLst xmlns:p="http://schemas.openxmlformats.org/presentationml/2006/main">
  <p:tag name="AS_UNIQUEID" val="185"/>
</p:tagLst>
</file>

<file path=ppt/tags/tag41.xml><?xml version="1.0" encoding="utf-8"?>
<p:tagLst xmlns:p="http://schemas.openxmlformats.org/presentationml/2006/main">
  <p:tag name="AS_UNIQUEID" val="186"/>
</p:tagLst>
</file>

<file path=ppt/tags/tag42.xml><?xml version="1.0" encoding="utf-8"?>
<p:tagLst xmlns:p="http://schemas.openxmlformats.org/presentationml/2006/main">
  <p:tag name="AS_UNIQUEID" val="187"/>
</p:tagLst>
</file>

<file path=ppt/tags/tag43.xml><?xml version="1.0" encoding="utf-8"?>
<p:tagLst xmlns:p="http://schemas.openxmlformats.org/presentationml/2006/main">
  <p:tag name="AS_UNIQUEID" val="189"/>
</p:tagLst>
</file>

<file path=ppt/tags/tag44.xml><?xml version="1.0" encoding="utf-8"?>
<p:tagLst xmlns:p="http://schemas.openxmlformats.org/presentationml/2006/main">
  <p:tag name="AS_UNIQUEID" val="190"/>
</p:tagLst>
</file>

<file path=ppt/tags/tag45.xml><?xml version="1.0" encoding="utf-8"?>
<p:tagLst xmlns:p="http://schemas.openxmlformats.org/presentationml/2006/main">
  <p:tag name="AS_UNIQUEID" val="191"/>
</p:tagLst>
</file>

<file path=ppt/tags/tag46.xml><?xml version="1.0" encoding="utf-8"?>
<p:tagLst xmlns:p="http://schemas.openxmlformats.org/presentationml/2006/main">
  <p:tag name="AS_UNIQUEID" val="192"/>
</p:tagLst>
</file>

<file path=ppt/tags/tag47.xml><?xml version="1.0" encoding="utf-8"?>
<p:tagLst xmlns:p="http://schemas.openxmlformats.org/presentationml/2006/main">
  <p:tag name="AS_UNIQUEID" val="193"/>
</p:tagLst>
</file>

<file path=ppt/tags/tag48.xml><?xml version="1.0" encoding="utf-8"?>
<p:tagLst xmlns:p="http://schemas.openxmlformats.org/presentationml/2006/main">
  <p:tag name="AS_UNIQUEID" val="195"/>
</p:tagLst>
</file>

<file path=ppt/tags/tag49.xml><?xml version="1.0" encoding="utf-8"?>
<p:tagLst xmlns:p="http://schemas.openxmlformats.org/presentationml/2006/main">
  <p:tag name="AS_UNIQUEID" val="196"/>
</p:tagLst>
</file>

<file path=ppt/tags/tag50.xml><?xml version="1.0" encoding="utf-8"?>
<p:tagLst xmlns:p="http://schemas.openxmlformats.org/presentationml/2006/main">
  <p:tag name="AS_UNIQUEID" val="197"/>
</p:tagLst>
</file>

<file path=ppt/tags/tag51.xml><?xml version="1.0" encoding="utf-8"?>
<p:tagLst xmlns:p="http://schemas.openxmlformats.org/presentationml/2006/main">
  <p:tag name="AS_UNIQUEID" val="198"/>
</p:tagLst>
</file>

<file path=ppt/tags/tag52.xml><?xml version="1.0" encoding="utf-8"?>
<p:tagLst xmlns:p="http://schemas.openxmlformats.org/presentationml/2006/main">
  <p:tag name="AS_UNIQUEID" val="200"/>
</p:tagLst>
</file>

<file path=ppt/tags/tag53.xml><?xml version="1.0" encoding="utf-8"?>
<p:tagLst xmlns:p="http://schemas.openxmlformats.org/presentationml/2006/main">
  <p:tag name="AS_UNIQUEID" val="201"/>
</p:tagLst>
</file>

<file path=ppt/tags/tag54.xml><?xml version="1.0" encoding="utf-8"?>
<p:tagLst xmlns:p="http://schemas.openxmlformats.org/presentationml/2006/main">
  <p:tag name="AS_UNIQUEID" val="202"/>
</p:tagLst>
</file>

<file path=ppt/tags/tag55.xml><?xml version="1.0" encoding="utf-8"?>
<p:tagLst xmlns:p="http://schemas.openxmlformats.org/presentationml/2006/main">
  <p:tag name="AS_UNIQUEID" val="203"/>
</p:tagLst>
</file>

<file path=ppt/tags/tag56.xml><?xml version="1.0" encoding="utf-8"?>
<p:tagLst xmlns:p="http://schemas.openxmlformats.org/presentationml/2006/main">
  <p:tag name="AS_UNIQUEID" val="204"/>
</p:tagLst>
</file>

<file path=ppt/tags/tag57.xml><?xml version="1.0" encoding="utf-8"?>
<p:tagLst xmlns:p="http://schemas.openxmlformats.org/presentationml/2006/main">
  <p:tag name="AS_UNIQUEID" val="205"/>
</p:tagLst>
</file>

<file path=ppt/tags/tag58.xml><?xml version="1.0" encoding="utf-8"?>
<p:tagLst xmlns:p="http://schemas.openxmlformats.org/presentationml/2006/main">
  <p:tag name="AS_UNIQUEID" val="207"/>
</p:tagLst>
</file>

<file path=ppt/tags/tag59.xml><?xml version="1.0" encoding="utf-8"?>
<p:tagLst xmlns:p="http://schemas.openxmlformats.org/presentationml/2006/main">
  <p:tag name="AS_UNIQUEID" val="208"/>
</p:tagLst>
</file>

<file path=ppt/tags/tag60.xml><?xml version="1.0" encoding="utf-8"?>
<p:tagLst xmlns:p="http://schemas.openxmlformats.org/presentationml/2006/main">
  <p:tag name="AS_UNIQUEID" val="209"/>
</p:tagLst>
</file>

<file path=ppt/tags/tag61.xml><?xml version="1.0" encoding="utf-8"?>
<p:tagLst xmlns:p="http://schemas.openxmlformats.org/presentationml/2006/main">
  <p:tag name="AS_UNIQUEID" val="210"/>
</p:tagLst>
</file>

<file path=ppt/tags/tag62.xml><?xml version="1.0" encoding="utf-8"?>
<p:tagLst xmlns:p="http://schemas.openxmlformats.org/presentationml/2006/main">
  <p:tag name="AS_UNIQUEID" val="211"/>
</p:tagLst>
</file>

<file path=ppt/tags/tag63.xml><?xml version="1.0" encoding="utf-8"?>
<p:tagLst xmlns:p="http://schemas.openxmlformats.org/presentationml/2006/main">
  <p:tag name="AS_UNIQUEID" val="213"/>
</p:tagLst>
</file>

<file path=ppt/tags/tag64.xml><?xml version="1.0" encoding="utf-8"?>
<p:tagLst xmlns:p="http://schemas.openxmlformats.org/presentationml/2006/main">
  <p:tag name="AS_UNIQUEID" val="214"/>
</p:tagLst>
</file>

<file path=ppt/tags/tag65.xml><?xml version="1.0" encoding="utf-8"?>
<p:tagLst xmlns:p="http://schemas.openxmlformats.org/presentationml/2006/main">
  <p:tag name="AS_UNIQUEID" val="215"/>
</p:tagLst>
</file>

<file path=ppt/tags/tag66.xml><?xml version="1.0" encoding="utf-8"?>
<p:tagLst xmlns:p="http://schemas.openxmlformats.org/presentationml/2006/main">
  <p:tag name="AS_UNIQUEID" val="216"/>
</p:tagLst>
</file>

<file path=ppt/tags/tag67.xml><?xml version="1.0" encoding="utf-8"?>
<p:tagLst xmlns:p="http://schemas.openxmlformats.org/presentationml/2006/main">
  <p:tag name="AS_UNIQUEID" val="217"/>
</p:tagLst>
</file>

<file path=ppt/tags/tag68.xml><?xml version="1.0" encoding="utf-8"?>
<p:tagLst xmlns:p="http://schemas.openxmlformats.org/presentationml/2006/main">
  <p:tag name="AS_UNIQUEID" val="218"/>
</p:tagLst>
</file>

<file path=ppt/tags/tag69.xml><?xml version="1.0" encoding="utf-8"?>
<p:tagLst xmlns:p="http://schemas.openxmlformats.org/presentationml/2006/main">
  <p:tag name="AS_UNIQUEID" val="219"/>
</p:tagLst>
</file>

<file path=ppt/tags/tag70.xml><?xml version="1.0" encoding="utf-8"?>
<p:tagLst xmlns:p="http://schemas.openxmlformats.org/presentationml/2006/main">
  <p:tag name="AS_UNIQUEID" val="221"/>
</p:tagLst>
</file>

<file path=ppt/tags/tag71.xml><?xml version="1.0" encoding="utf-8"?>
<p:tagLst xmlns:p="http://schemas.openxmlformats.org/presentationml/2006/main">
  <p:tag name="AS_UNIQUEID" val="222"/>
</p:tagLst>
</file>

<file path=ppt/tags/tag72.xml><?xml version="1.0" encoding="utf-8"?>
<p:tagLst xmlns:p="http://schemas.openxmlformats.org/presentationml/2006/main">
  <p:tag name="AS_UNIQUEID" val="223"/>
</p:tagLst>
</file>

<file path=ppt/tags/tag73.xml><?xml version="1.0" encoding="utf-8"?>
<p:tagLst xmlns:p="http://schemas.openxmlformats.org/presentationml/2006/main">
  <p:tag name="AS_UNIQUEID" val="224"/>
</p:tagLst>
</file>

<file path=ppt/tags/tag74.xml><?xml version="1.0" encoding="utf-8"?>
<p:tagLst xmlns:p="http://schemas.openxmlformats.org/presentationml/2006/main">
  <p:tag name="AS_UNIQUEID" val="225"/>
</p:tagLst>
</file>

<file path=ppt/tags/tag75.xml><?xml version="1.0" encoding="utf-8"?>
<p:tagLst xmlns:p="http://schemas.openxmlformats.org/presentationml/2006/main">
  <p:tag name="AS_UNIQUEID" val="235"/>
</p:tagLst>
</file>

<file path=ppt/tags/tag76.xml><?xml version="1.0" encoding="utf-8"?>
<p:tagLst xmlns:p="http://schemas.openxmlformats.org/presentationml/2006/main">
  <p:tag name="AS_UNIQUEID" val="236"/>
</p:tagLst>
</file>

<file path=ppt/tags/tag77.xml><?xml version="1.0" encoding="utf-8"?>
<p:tagLst xmlns:p="http://schemas.openxmlformats.org/presentationml/2006/main">
  <p:tag name="AS_UNIQUEID" val="237"/>
</p:tagLst>
</file>

<file path=ppt/tags/tag78.xml><?xml version="1.0" encoding="utf-8"?>
<p:tagLst xmlns:p="http://schemas.openxmlformats.org/presentationml/2006/main">
  <p:tag name="AS_UNIQUEID" val="238"/>
</p:tagLst>
</file>

<file path=ppt/tags/tag79.xml><?xml version="1.0" encoding="utf-8"?>
<p:tagLst xmlns:p="http://schemas.openxmlformats.org/presentationml/2006/main">
  <p:tag name="AS_UNIQUEID" val="239"/>
</p:tagLst>
</file>

<file path=ppt/tags/tag80.xml><?xml version="1.0" encoding="utf-8"?>
<p:tagLst xmlns:p="http://schemas.openxmlformats.org/presentationml/2006/main">
  <p:tag name="AS_UNIQUEID" val="245"/>
</p:tagLst>
</file>

<file path=ppt/tags/tag81.xml><?xml version="1.0" encoding="utf-8"?>
<p:tagLst xmlns:p="http://schemas.openxmlformats.org/presentationml/2006/main">
  <p:tag name="AS_UNIQUEID" val="246"/>
</p:tagLst>
</file>

<file path=ppt/tags/tag82.xml><?xml version="1.0" encoding="utf-8"?>
<p:tagLst xmlns:p="http://schemas.openxmlformats.org/presentationml/2006/main">
  <p:tag name="AS_UNIQUEID" val="247"/>
</p:tagLst>
</file>

<file path=ppt/tags/tag83.xml><?xml version="1.0" encoding="utf-8"?>
<p:tagLst xmlns:p="http://schemas.openxmlformats.org/presentationml/2006/main">
  <p:tag name="AS_UNIQUEID" val="248"/>
</p:tagLst>
</file>

<file path=ppt/tags/tag84.xml><?xml version="1.0" encoding="utf-8"?>
<p:tagLst xmlns:p="http://schemas.openxmlformats.org/presentationml/2006/main">
  <p:tag name="AS_UNIQUEID" val="249"/>
</p:tagLst>
</file>

<file path=ppt/tags/tag85.xml><?xml version="1.0" encoding="utf-8"?>
<p:tagLst xmlns:p="http://schemas.openxmlformats.org/presentationml/2006/main">
  <p:tag name="AS_UNIQUEID" val="250"/>
</p:tagLst>
</file>

<file path=ppt/tags/tag86.xml><?xml version="1.0" encoding="utf-8"?>
<p:tagLst xmlns:p="http://schemas.openxmlformats.org/presentationml/2006/main">
  <p:tag name="AS_UNIQUEID" val="251"/>
</p:tagLst>
</file>

<file path=ppt/tags/tag87.xml><?xml version="1.0" encoding="utf-8"?>
<p:tagLst xmlns:p="http://schemas.openxmlformats.org/presentationml/2006/main">
  <p:tag name="AS_UNIQUEID" val="252"/>
</p:tagLst>
</file>

<file path=ppt/tags/tag88.xml><?xml version="1.0" encoding="utf-8"?>
<p:tagLst xmlns:p="http://schemas.openxmlformats.org/presentationml/2006/main">
  <p:tag name="AS_UNIQUEID" val="253"/>
</p:tagLst>
</file>

<file path=ppt/tags/tag89.xml><?xml version="1.0" encoding="utf-8"?>
<p:tagLst xmlns:p="http://schemas.openxmlformats.org/presentationml/2006/main">
  <p:tag name="AS_UNIQUEID" val="254"/>
</p:tagLst>
</file>

<file path=ppt/tags/tag90.xml><?xml version="1.0" encoding="utf-8"?>
<p:tagLst xmlns:p="http://schemas.openxmlformats.org/presentationml/2006/main">
  <p:tag name="AS_UNIQUEID" val="255"/>
</p:tagLst>
</file>

<file path=ppt/tags/tag91.xml><?xml version="1.0" encoding="utf-8"?>
<p:tagLst xmlns:p="http://schemas.openxmlformats.org/presentationml/2006/main">
  <p:tag name="AS_UNIQUEID" val="256"/>
</p:tagLst>
</file>

<file path=ppt/tags/tag92.xml><?xml version="1.0" encoding="utf-8"?>
<p:tagLst xmlns:p="http://schemas.openxmlformats.org/presentationml/2006/main">
  <p:tag name="AS_UNIQUEID" val="257"/>
</p:tagLst>
</file>

<file path=ppt/tags/tag93.xml><?xml version="1.0" encoding="utf-8"?>
<p:tagLst xmlns:p="http://schemas.openxmlformats.org/presentationml/2006/main">
  <p:tag name="AS_UNIQUEID" val="258"/>
</p:tagLst>
</file>

<file path=ppt/tags/tag94.xml><?xml version="1.0" encoding="utf-8"?>
<p:tagLst xmlns:p="http://schemas.openxmlformats.org/presentationml/2006/main">
  <p:tag name="AS_UNIQUEID" val="259"/>
</p:tagLst>
</file>

<file path=ppt/tags/tag95.xml><?xml version="1.0" encoding="utf-8"?>
<p:tagLst xmlns:p="http://schemas.openxmlformats.org/presentationml/2006/main">
  <p:tag name="AS_UNIQUEID" val="260"/>
</p:tagLst>
</file>

<file path=ppt/tags/tag96.xml><?xml version="1.0" encoding="utf-8"?>
<p:tagLst xmlns:p="http://schemas.openxmlformats.org/presentationml/2006/main">
  <p:tag name="AS_UNIQUEID" val="261"/>
</p:tagLst>
</file>

<file path=ppt/tags/tag97.xml><?xml version="1.0" encoding="utf-8"?>
<p:tagLst xmlns:p="http://schemas.openxmlformats.org/presentationml/2006/main">
  <p:tag name="AS_UNIQUEID" val="262"/>
</p:tagLst>
</file>

<file path=ppt/tags/tag98.xml><?xml version="1.0" encoding="utf-8"?>
<p:tagLst xmlns:p="http://schemas.openxmlformats.org/presentationml/2006/main">
  <p:tag name="AS_UNIQUEID" val="263"/>
</p:tagLst>
</file>

<file path=ppt/tags/tag99.xml><?xml version="1.0" encoding="utf-8"?>
<p:tagLst xmlns:p="http://schemas.openxmlformats.org/presentationml/2006/main">
  <p:tag name="AS_UNIQUEID" val="264"/>
</p:tagLst>
</file>

<file path=ppt/tags/tag100.xml><?xml version="1.0" encoding="utf-8"?>
<p:tagLst xmlns:p="http://schemas.openxmlformats.org/presentationml/2006/main">
  <p:tag name="AS_UNIQUEID" val="241"/>
</p:tagLst>
</file>

<file path=ppt/tags/tag101.xml><?xml version="1.0" encoding="utf-8"?>
<p:tagLst xmlns:p="http://schemas.openxmlformats.org/presentationml/2006/main">
  <p:tag name="AS_UNIQUEID" val="242"/>
</p:tagLst>
</file>

<file path=ppt/tags/tag102.xml><?xml version="1.0" encoding="utf-8"?>
<p:tagLst xmlns:p="http://schemas.openxmlformats.org/presentationml/2006/main">
  <p:tag name="AS_UNIQUEID" val="267"/>
</p:tagLst>
</file>

<file path=ppt/tags/tag103.xml><?xml version="1.0" encoding="utf-8"?>
<p:tagLst xmlns:p="http://schemas.openxmlformats.org/presentationml/2006/main">
  <p:tag name="AS_UNIQUEID" val="268"/>
</p:tagLst>
</file>

<file path=ppt/tags/tag104.xml><?xml version="1.0" encoding="utf-8"?>
<p:tagLst xmlns:p="http://schemas.openxmlformats.org/presentationml/2006/main">
  <p:tag name="AS_UNIQUEID" val="269"/>
</p:tagLst>
</file>

<file path=ppt/tags/tag105.xml><?xml version="1.0" encoding="utf-8"?>
<p:tagLst xmlns:p="http://schemas.openxmlformats.org/presentationml/2006/main">
  <p:tag name="AS_UNIQUEID" val="270"/>
</p:tagLst>
</file>

<file path=ppt/tags/tag106.xml><?xml version="1.0" encoding="utf-8"?>
<p:tagLst xmlns:p="http://schemas.openxmlformats.org/presentationml/2006/main">
  <p:tag name="AS_UNIQUEID" val="271"/>
</p:tagLst>
</file>

<file path=ppt/tags/tag107.xml><?xml version="1.0" encoding="utf-8"?>
<p:tagLst xmlns:p="http://schemas.openxmlformats.org/presentationml/2006/main">
  <p:tag name="AS_UNIQUEID" val="272"/>
</p:tagLst>
</file>

<file path=ppt/tags/tag108.xml><?xml version="1.0" encoding="utf-8"?>
<p:tagLst xmlns:p="http://schemas.openxmlformats.org/presentationml/2006/main">
  <p:tag name="AS_UNIQUEID" val="273"/>
</p:tagLst>
</file>

<file path=ppt/tags/tag109.xml><?xml version="1.0" encoding="utf-8"?>
<p:tagLst xmlns:p="http://schemas.openxmlformats.org/presentationml/2006/main">
  <p:tag name="AS_UNIQUEID" val="274"/>
</p:tagLst>
</file>

<file path=ppt/tags/tag110.xml><?xml version="1.0" encoding="utf-8"?>
<p:tagLst xmlns:p="http://schemas.openxmlformats.org/presentationml/2006/main">
  <p:tag name="AS_UNIQUEID" val="275"/>
</p:tagLst>
</file>

<file path=ppt/tags/tag111.xml><?xml version="1.0" encoding="utf-8"?>
<p:tagLst xmlns:p="http://schemas.openxmlformats.org/presentationml/2006/main">
  <p:tag name="AS_UNIQUEID" val="276"/>
</p:tagLst>
</file>

<file path=ppt/tags/tag112.xml><?xml version="1.0" encoding="utf-8"?>
<p:tagLst xmlns:p="http://schemas.openxmlformats.org/presentationml/2006/main">
  <p:tag name="AS_UNIQUEID" val="277"/>
</p:tagLst>
</file>

<file path=ppt/tags/tag113.xml><?xml version="1.0" encoding="utf-8"?>
<p:tagLst xmlns:p="http://schemas.openxmlformats.org/presentationml/2006/main">
  <p:tag name="AS_UNIQUEID" val="278"/>
</p:tagLst>
</file>

<file path=ppt/tags/tag114.xml><?xml version="1.0" encoding="utf-8"?>
<p:tagLst xmlns:p="http://schemas.openxmlformats.org/presentationml/2006/main">
  <p:tag name="AS_UNIQUEID" val="279"/>
</p:tagLst>
</file>

<file path=ppt/tags/tag115.xml><?xml version="1.0" encoding="utf-8"?>
<p:tagLst xmlns:p="http://schemas.openxmlformats.org/presentationml/2006/main">
  <p:tag name="AS_UNIQUEID" val="280"/>
</p:tagLst>
</file>

<file path=ppt/tags/tag116.xml><?xml version="1.0" encoding="utf-8"?>
<p:tagLst xmlns:p="http://schemas.openxmlformats.org/presentationml/2006/main">
  <p:tag name="AS_UNIQUEID" val="281"/>
</p:tagLst>
</file>

<file path=ppt/tags/tag117.xml><?xml version="1.0" encoding="utf-8"?>
<p:tagLst xmlns:p="http://schemas.openxmlformats.org/presentationml/2006/main">
  <p:tag name="AS_UNIQUEID" val="282"/>
</p:tagLst>
</file>

<file path=ppt/tags/tag118.xml><?xml version="1.0" encoding="utf-8"?>
<p:tagLst xmlns:p="http://schemas.openxmlformats.org/presentationml/2006/main">
  <p:tag name="AS_UNIQUEID" val="283"/>
</p:tagLst>
</file>

<file path=ppt/tags/tag119.xml><?xml version="1.0" encoding="utf-8"?>
<p:tagLst xmlns:p="http://schemas.openxmlformats.org/presentationml/2006/main">
  <p:tag name="AS_UNIQUEID" val="284"/>
</p:tagLst>
</file>

<file path=ppt/tags/tag120.xml><?xml version="1.0" encoding="utf-8"?>
<p:tagLst xmlns:p="http://schemas.openxmlformats.org/presentationml/2006/main">
  <p:tag name="AS_UNIQUEID" val="285"/>
</p:tagLst>
</file>

<file path=ppt/tags/tag121.xml><?xml version="1.0" encoding="utf-8"?>
<p:tagLst xmlns:p="http://schemas.openxmlformats.org/presentationml/2006/main">
  <p:tag name="AS_UNIQUEID" val="286"/>
</p:tagLst>
</file>

<file path=ppt/tags/tag122.xml><?xml version="1.0" encoding="utf-8"?>
<p:tagLst xmlns:p="http://schemas.openxmlformats.org/presentationml/2006/main">
  <p:tag name="AS_UNIQUEID" val="287"/>
</p:tagLst>
</file>

<file path=ppt/tags/tag123.xml><?xml version="1.0" encoding="utf-8"?>
<p:tagLst xmlns:p="http://schemas.openxmlformats.org/presentationml/2006/main">
  <p:tag name="AS_UNIQUEID" val="288"/>
</p:tagLst>
</file>

<file path=ppt/tags/tag124.xml><?xml version="1.0" encoding="utf-8"?>
<p:tagLst xmlns:p="http://schemas.openxmlformats.org/presentationml/2006/main">
  <p:tag name="AS_UNIQUEID" val="291"/>
</p:tagLst>
</file>

<file path=ppt/tags/tag125.xml><?xml version="1.0" encoding="utf-8"?>
<p:tagLst xmlns:p="http://schemas.openxmlformats.org/presentationml/2006/main">
  <p:tag name="AS_UNIQUEID" val="292"/>
</p:tagLst>
</file>

<file path=ppt/tags/tag126.xml><?xml version="1.0" encoding="utf-8"?>
<p:tagLst xmlns:p="http://schemas.openxmlformats.org/presentationml/2006/main">
  <p:tag name="AS_UNIQUEID" val="293"/>
</p:tagLst>
</file>

<file path=ppt/tags/tag127.xml><?xml version="1.0" encoding="utf-8"?>
<p:tagLst xmlns:p="http://schemas.openxmlformats.org/presentationml/2006/main">
  <p:tag name="AS_UNIQUEID" val="294"/>
</p:tagLst>
</file>

<file path=ppt/tags/tag128.xml><?xml version="1.0" encoding="utf-8"?>
<p:tagLst xmlns:p="http://schemas.openxmlformats.org/presentationml/2006/main">
  <p:tag name="AS_UNIQUEID" val="295"/>
</p:tagLst>
</file>

<file path=ppt/tags/tag129.xml><?xml version="1.0" encoding="utf-8"?>
<p:tagLst xmlns:p="http://schemas.openxmlformats.org/presentationml/2006/main">
  <p:tag name="AS_UNIQUEID" val="296"/>
</p:tagLst>
</file>

<file path=ppt/tags/tag130.xml><?xml version="1.0" encoding="utf-8"?>
<p:tagLst xmlns:p="http://schemas.openxmlformats.org/presentationml/2006/main">
  <p:tag name="AS_UNIQUEID" val="299"/>
</p:tagLst>
</file>

<file path=ppt/tags/tag131.xml><?xml version="1.0" encoding="utf-8"?>
<p:tagLst xmlns:p="http://schemas.openxmlformats.org/presentationml/2006/main">
  <p:tag name="AS_UNIQUEID" val="300"/>
</p:tagLst>
</file>

<file path=ppt/tags/tag132.xml><?xml version="1.0" encoding="utf-8"?>
<p:tagLst xmlns:p="http://schemas.openxmlformats.org/presentationml/2006/main">
  <p:tag name="AS_UNIQUEID" val="301"/>
</p:tagLst>
</file>

<file path=ppt/tags/tag133.xml><?xml version="1.0" encoding="utf-8"?>
<p:tagLst xmlns:p="http://schemas.openxmlformats.org/presentationml/2006/main">
  <p:tag name="AS_UNIQUEID" val="302"/>
</p:tagLst>
</file>

<file path=ppt/tags/tag134.xml><?xml version="1.0" encoding="utf-8"?>
<p:tagLst xmlns:p="http://schemas.openxmlformats.org/presentationml/2006/main">
  <p:tag name="AS_UNIQUEID" val="303"/>
</p:tagLst>
</file>

<file path=ppt/tags/tag135.xml><?xml version="1.0" encoding="utf-8"?>
<p:tagLst xmlns:p="http://schemas.openxmlformats.org/presentationml/2006/main">
  <p:tag name="AS_UNIQUEID" val="304"/>
</p:tagLst>
</file>

<file path=ppt/tags/tag136.xml><?xml version="1.0" encoding="utf-8"?>
<p:tagLst xmlns:p="http://schemas.openxmlformats.org/presentationml/2006/main">
  <p:tag name="AS_UNIQUEID" val="305"/>
</p:tagLst>
</file>

<file path=ppt/tags/tag137.xml><?xml version="1.0" encoding="utf-8"?>
<p:tagLst xmlns:p="http://schemas.openxmlformats.org/presentationml/2006/main">
  <p:tag name="AS_UNIQUEID" val="306"/>
</p:tagLst>
</file>

<file path=ppt/tags/tag138.xml><?xml version="1.0" encoding="utf-8"?>
<p:tagLst xmlns:p="http://schemas.openxmlformats.org/presentationml/2006/main">
  <p:tag name="AS_UNIQUEID" val="307"/>
</p:tagLst>
</file>

<file path=ppt/tags/tag139.xml><?xml version="1.0" encoding="utf-8"?>
<p:tagLst xmlns:p="http://schemas.openxmlformats.org/presentationml/2006/main">
  <p:tag name="AS_UNIQUEID" val="308"/>
</p:tagLst>
</file>

<file path=ppt/tags/tag140.xml><?xml version="1.0" encoding="utf-8"?>
<p:tagLst xmlns:p="http://schemas.openxmlformats.org/presentationml/2006/main">
  <p:tag name="AS_UNIQUEID" val="309"/>
</p:tagLst>
</file>

<file path=ppt/tags/tag141.xml><?xml version="1.0" encoding="utf-8"?>
<p:tagLst xmlns:p="http://schemas.openxmlformats.org/presentationml/2006/main">
  <p:tag name="AS_UNIQUEID" val="310"/>
</p:tagLst>
</file>

<file path=ppt/tags/tag142.xml><?xml version="1.0" encoding="utf-8"?>
<p:tagLst xmlns:p="http://schemas.openxmlformats.org/presentationml/2006/main">
  <p:tag name="AS_UNIQUEID" val="311"/>
</p:tagLst>
</file>

<file path=ppt/tags/tag143.xml><?xml version="1.0" encoding="utf-8"?>
<p:tagLst xmlns:p="http://schemas.openxmlformats.org/presentationml/2006/main">
  <p:tag name="AS_UNIQUEID" val="312"/>
</p:tagLst>
</file>

<file path=ppt/tags/tag144.xml><?xml version="1.0" encoding="utf-8"?>
<p:tagLst xmlns:p="http://schemas.openxmlformats.org/presentationml/2006/main">
  <p:tag name="AS_UNIQUEID" val="313"/>
</p:tagLst>
</file>

<file path=ppt/tags/tag145.xml><?xml version="1.0" encoding="utf-8"?>
<p:tagLst xmlns:p="http://schemas.openxmlformats.org/presentationml/2006/main">
  <p:tag name="AS_UNIQUEID" val="314"/>
</p:tagLst>
</file>

<file path=ppt/tags/tag146.xml><?xml version="1.0" encoding="utf-8"?>
<p:tagLst xmlns:p="http://schemas.openxmlformats.org/presentationml/2006/main">
  <p:tag name="AS_UNIQUEID" val="315"/>
</p:tagLst>
</file>

<file path=ppt/tags/tag147.xml><?xml version="1.0" encoding="utf-8"?>
<p:tagLst xmlns:p="http://schemas.openxmlformats.org/presentationml/2006/main">
  <p:tag name="AS_UNIQUEID" val="316"/>
</p:tagLst>
</file>

<file path=ppt/tags/tag148.xml><?xml version="1.0" encoding="utf-8"?>
<p:tagLst xmlns:p="http://schemas.openxmlformats.org/presentationml/2006/main">
  <p:tag name="AS_UNIQUEID" val="317"/>
</p:tagLst>
</file>

<file path=ppt/tags/tag149.xml><?xml version="1.0" encoding="utf-8"?>
<p:tagLst xmlns:p="http://schemas.openxmlformats.org/presentationml/2006/main">
  <p:tag name="AS_UNIQUEID" val="318"/>
</p:tagLst>
</file>

<file path=ppt/tags/tag150.xml><?xml version="1.0" encoding="utf-8"?>
<p:tagLst xmlns:p="http://schemas.openxmlformats.org/presentationml/2006/main">
  <p:tag name="AS_UNIQUEID" val="319"/>
</p:tagLst>
</file>

<file path=ppt/tags/tag151.xml><?xml version="1.0" encoding="utf-8"?>
<p:tagLst xmlns:p="http://schemas.openxmlformats.org/presentationml/2006/main">
  <p:tag name="AS_UNIQUEID" val="320"/>
</p:tagLst>
</file>

<file path=ppt/tags/tag152.xml><?xml version="1.0" encoding="utf-8"?>
<p:tagLst xmlns:p="http://schemas.openxmlformats.org/presentationml/2006/main">
  <p:tag name="AS_UNIQUEID" val="321"/>
</p:tagLst>
</file>

<file path=ppt/tags/tag153.xml><?xml version="1.0" encoding="utf-8"?>
<p:tagLst xmlns:p="http://schemas.openxmlformats.org/presentationml/2006/main">
  <p:tag name="AS_UNIQUEID" val="322"/>
</p:tagLst>
</file>

<file path=ppt/tags/tag154.xml><?xml version="1.0" encoding="utf-8"?>
<p:tagLst xmlns:p="http://schemas.openxmlformats.org/presentationml/2006/main">
  <p:tag name="AS_UNIQUEID" val="323"/>
</p:tagLst>
</file>

<file path=ppt/tags/tag155.xml><?xml version="1.0" encoding="utf-8"?>
<p:tagLst xmlns:p="http://schemas.openxmlformats.org/presentationml/2006/main">
  <p:tag name="AS_UNIQUEID" val="324"/>
</p:tagLst>
</file>

<file path=ppt/tags/tag156.xml><?xml version="1.0" encoding="utf-8"?>
<p:tagLst xmlns:p="http://schemas.openxmlformats.org/presentationml/2006/main">
  <p:tag name="AS_UNIQUEID" val="325"/>
</p:tagLst>
</file>

<file path=ppt/tags/tag157.xml><?xml version="1.0" encoding="utf-8"?>
<p:tagLst xmlns:p="http://schemas.openxmlformats.org/presentationml/2006/main">
  <p:tag name="AS_UNIQUEID" val="326"/>
</p:tagLst>
</file>

<file path=ppt/tags/tag158.xml><?xml version="1.0" encoding="utf-8"?>
<p:tagLst xmlns:p="http://schemas.openxmlformats.org/presentationml/2006/main">
  <p:tag name="AS_UNIQUEID" val="327"/>
</p:tagLst>
</file>

<file path=ppt/tags/tag159.xml><?xml version="1.0" encoding="utf-8"?>
<p:tagLst xmlns:p="http://schemas.openxmlformats.org/presentationml/2006/main">
  <p:tag name="AS_UNIQUEID" val="328"/>
</p:tagLst>
</file>

<file path=ppt/tags/tag160.xml><?xml version="1.0" encoding="utf-8"?>
<p:tagLst xmlns:p="http://schemas.openxmlformats.org/presentationml/2006/main">
  <p:tag name="AS_UNIQUEID" val="329"/>
</p:tagLst>
</file>

<file path=ppt/tags/tag161.xml><?xml version="1.0" encoding="utf-8"?>
<p:tagLst xmlns:p="http://schemas.openxmlformats.org/presentationml/2006/main">
  <p:tag name="AS_UNIQUEID" val="330"/>
</p:tagLst>
</file>

<file path=ppt/tags/tag162.xml><?xml version="1.0" encoding="utf-8"?>
<p:tagLst xmlns:p="http://schemas.openxmlformats.org/presentationml/2006/main">
  <p:tag name="AS_UNIQUEID" val="331"/>
</p:tagLst>
</file>

<file path=ppt/tags/tag163.xml><?xml version="1.0" encoding="utf-8"?>
<p:tagLst xmlns:p="http://schemas.openxmlformats.org/presentationml/2006/main">
  <p:tag name="AS_UNIQUEID" val="332"/>
</p:tagLst>
</file>

<file path=ppt/tags/tag164.xml><?xml version="1.0" encoding="utf-8"?>
<p:tagLst xmlns:p="http://schemas.openxmlformats.org/presentationml/2006/main">
  <p:tag name="AS_UNIQUEID" val="333"/>
</p:tagLst>
</file>

<file path=ppt/tags/tag165.xml><?xml version="1.0" encoding="utf-8"?>
<p:tagLst xmlns:p="http://schemas.openxmlformats.org/presentationml/2006/main">
  <p:tag name="AS_UNIQUEID" val="334"/>
</p:tagLst>
</file>

<file path=ppt/tags/tag166.xml><?xml version="1.0" encoding="utf-8"?>
<p:tagLst xmlns:p="http://schemas.openxmlformats.org/presentationml/2006/main">
  <p:tag name="AS_UNIQUEID" val="335"/>
</p:tagLst>
</file>

<file path=ppt/tags/tag167.xml><?xml version="1.0" encoding="utf-8"?>
<p:tagLst xmlns:p="http://schemas.openxmlformats.org/presentationml/2006/main">
  <p:tag name="AS_UNIQUEID" val="336"/>
</p:tagLst>
</file>

<file path=ppt/tags/tag168.xml><?xml version="1.0" encoding="utf-8"?>
<p:tagLst xmlns:p="http://schemas.openxmlformats.org/presentationml/2006/main">
  <p:tag name="AS_UNIQUEID" val="337"/>
</p:tagLst>
</file>

<file path=ppt/tags/tag169.xml><?xml version="1.0" encoding="utf-8"?>
<p:tagLst xmlns:p="http://schemas.openxmlformats.org/presentationml/2006/main">
  <p:tag name="AS_UNIQUEID" val="338"/>
</p:tagLst>
</file>

<file path=ppt/tags/tag170.xml><?xml version="1.0" encoding="utf-8"?>
<p:tagLst xmlns:p="http://schemas.openxmlformats.org/presentationml/2006/main">
  <p:tag name="AS_UNIQUEID" val="339"/>
</p:tagLst>
</file>

<file path=ppt/tags/tag171.xml><?xml version="1.0" encoding="utf-8"?>
<p:tagLst xmlns:p="http://schemas.openxmlformats.org/presentationml/2006/main">
  <p:tag name="AS_UNIQUEID" val="340"/>
</p:tagLst>
</file>

<file path=ppt/tags/tag172.xml><?xml version="1.0" encoding="utf-8"?>
<p:tagLst xmlns:p="http://schemas.openxmlformats.org/presentationml/2006/main">
  <p:tag name="AS_UNIQUEID" val="341"/>
</p:tagLst>
</file>

<file path=ppt/tags/tag173.xml><?xml version="1.0" encoding="utf-8"?>
<p:tagLst xmlns:p="http://schemas.openxmlformats.org/presentationml/2006/main">
  <p:tag name="AS_UNIQUEID" val="342"/>
</p:tagLst>
</file>

<file path=ppt/tags/tag174.xml><?xml version="1.0" encoding="utf-8"?>
<p:tagLst xmlns:p="http://schemas.openxmlformats.org/presentationml/2006/main">
  <p:tag name="AS_UNIQUEID" val="343"/>
</p:tagLst>
</file>

<file path=ppt/tags/tag175.xml><?xml version="1.0" encoding="utf-8"?>
<p:tagLst xmlns:p="http://schemas.openxmlformats.org/presentationml/2006/main">
  <p:tag name="AS_UNIQUEID" val="344"/>
</p:tagLst>
</file>

<file path=ppt/tags/tag176.xml><?xml version="1.0" encoding="utf-8"?>
<p:tagLst xmlns:p="http://schemas.openxmlformats.org/presentationml/2006/main">
  <p:tag name="AS_UNIQUEID" val="345"/>
</p:tagLst>
</file>

<file path=ppt/tags/tag177.xml><?xml version="1.0" encoding="utf-8"?>
<p:tagLst xmlns:p="http://schemas.openxmlformats.org/presentationml/2006/main">
  <p:tag name="AS_UNIQUEID" val="346"/>
</p:tagLst>
</file>

<file path=ppt/tags/tag178.xml><?xml version="1.0" encoding="utf-8"?>
<p:tagLst xmlns:p="http://schemas.openxmlformats.org/presentationml/2006/main">
  <p:tag name="AS_UNIQUEID" val="347"/>
</p:tagLst>
</file>

<file path=ppt/tags/tag179.xml><?xml version="1.0" encoding="utf-8"?>
<p:tagLst xmlns:p="http://schemas.openxmlformats.org/presentationml/2006/main">
  <p:tag name="AS_UNIQUEID" val="348"/>
</p:tagLst>
</file>

<file path=ppt/tags/tag180.xml><?xml version="1.0" encoding="utf-8"?>
<p:tagLst xmlns:p="http://schemas.openxmlformats.org/presentationml/2006/main">
  <p:tag name="AS_UNIQUEID" val="349"/>
</p:tagLst>
</file>

<file path=ppt/tags/tag181.xml><?xml version="1.0" encoding="utf-8"?>
<p:tagLst xmlns:p="http://schemas.openxmlformats.org/presentationml/2006/main">
  <p:tag name="AS_UNIQUEID" val="350"/>
</p:tagLst>
</file>

<file path=ppt/tags/tag182.xml><?xml version="1.0" encoding="utf-8"?>
<p:tagLst xmlns:p="http://schemas.openxmlformats.org/presentationml/2006/main">
  <p:tag name="AS_UNIQUEID" val="351"/>
</p:tagLst>
</file>

<file path=ppt/tags/tag183.xml><?xml version="1.0" encoding="utf-8"?>
<p:tagLst xmlns:p="http://schemas.openxmlformats.org/presentationml/2006/main">
  <p:tag name="AS_UNIQUEID" val="352"/>
</p:tagLst>
</file>

<file path=ppt/tags/tag184.xml><?xml version="1.0" encoding="utf-8"?>
<p:tagLst xmlns:p="http://schemas.openxmlformats.org/presentationml/2006/main">
  <p:tag name="AS_UNIQUEID" val="353"/>
</p:tagLst>
</file>

<file path=ppt/tags/tag185.xml><?xml version="1.0" encoding="utf-8"?>
<p:tagLst xmlns:p="http://schemas.openxmlformats.org/presentationml/2006/main">
  <p:tag name="AS_UNIQUEID" val="354"/>
</p:tagLst>
</file>

<file path=ppt/tags/tag186.xml><?xml version="1.0" encoding="utf-8"?>
<p:tagLst xmlns:p="http://schemas.openxmlformats.org/presentationml/2006/main">
  <p:tag name="AS_UNIQUEID" val="355"/>
</p:tagLst>
</file>

<file path=ppt/tags/tag187.xml><?xml version="1.0" encoding="utf-8"?>
<p:tagLst xmlns:p="http://schemas.openxmlformats.org/presentationml/2006/main">
  <p:tag name="AS_UNIQUEID" val="356"/>
</p:tagLst>
</file>

<file path=ppt/tags/tag188.xml><?xml version="1.0" encoding="utf-8"?>
<p:tagLst xmlns:p="http://schemas.openxmlformats.org/presentationml/2006/main">
  <p:tag name="AS_UNIQUEID" val="357"/>
</p:tagLst>
</file>

<file path=ppt/tags/tag189.xml><?xml version="1.0" encoding="utf-8"?>
<p:tagLst xmlns:p="http://schemas.openxmlformats.org/presentationml/2006/main">
  <p:tag name="AS_UNIQUEID" val="358"/>
</p:tagLst>
</file>

<file path=ppt/tags/tag190.xml><?xml version="1.0" encoding="utf-8"?>
<p:tagLst xmlns:p="http://schemas.openxmlformats.org/presentationml/2006/main">
  <p:tag name="AS_UNIQUEID" val="359"/>
</p:tagLst>
</file>

<file path=ppt/tags/tag191.xml><?xml version="1.0" encoding="utf-8"?>
<p:tagLst xmlns:p="http://schemas.openxmlformats.org/presentationml/2006/main">
  <p:tag name="AS_UNIQUEID" val="360"/>
</p:tagLst>
</file>

<file path=ppt/tags/tag192.xml><?xml version="1.0" encoding="utf-8"?>
<p:tagLst xmlns:p="http://schemas.openxmlformats.org/presentationml/2006/main">
  <p:tag name="AS_UNIQUEID" val="361"/>
</p:tagLst>
</file>

<file path=ppt/tags/tag193.xml><?xml version="1.0" encoding="utf-8"?>
<p:tagLst xmlns:p="http://schemas.openxmlformats.org/presentationml/2006/main">
  <p:tag name="AS_UNIQUEID" val="362"/>
</p:tagLst>
</file>

<file path=ppt/tags/tag194.xml><?xml version="1.0" encoding="utf-8"?>
<p:tagLst xmlns:p="http://schemas.openxmlformats.org/presentationml/2006/main">
  <p:tag name="AS_UNIQUEID" val="363"/>
</p:tagLst>
</file>

<file path=ppt/tags/tag195.xml><?xml version="1.0" encoding="utf-8"?>
<p:tagLst xmlns:p="http://schemas.openxmlformats.org/presentationml/2006/main">
  <p:tag name="AS_UNIQUEID" val="364"/>
</p:tagLst>
</file>

<file path=ppt/tags/tag196.xml><?xml version="1.0" encoding="utf-8"?>
<p:tagLst xmlns:p="http://schemas.openxmlformats.org/presentationml/2006/main">
  <p:tag name="AS_UNIQUEID" val="365"/>
</p:tagLst>
</file>

<file path=ppt/tags/tag197.xml><?xml version="1.0" encoding="utf-8"?>
<p:tagLst xmlns:p="http://schemas.openxmlformats.org/presentationml/2006/main">
  <p:tag name="AS_UNIQUEID" val="366"/>
</p:tagLst>
</file>

<file path=ppt/tags/tag198.xml><?xml version="1.0" encoding="utf-8"?>
<p:tagLst xmlns:p="http://schemas.openxmlformats.org/presentationml/2006/main">
  <p:tag name="AS_UNIQUEID" val="367"/>
</p:tagLst>
</file>

<file path=ppt/tags/tag199.xml><?xml version="1.0" encoding="utf-8"?>
<p:tagLst xmlns:p="http://schemas.openxmlformats.org/presentationml/2006/main">
  <p:tag name="AS_UNIQUEID" val="368"/>
</p:tagLst>
</file>

<file path=ppt/tags/tag200.xml><?xml version="1.0" encoding="utf-8"?>
<p:tagLst xmlns:p="http://schemas.openxmlformats.org/presentationml/2006/main">
  <p:tag name="AS_UNIQUEID" val="369"/>
</p:tagLst>
</file>

<file path=ppt/tags/tag201.xml><?xml version="1.0" encoding="utf-8"?>
<p:tagLst xmlns:p="http://schemas.openxmlformats.org/presentationml/2006/main">
  <p:tag name="AS_UNIQUEID" val="370"/>
</p:tagLst>
</file>

<file path=ppt/tags/tag202.xml><?xml version="1.0" encoding="utf-8"?>
<p:tagLst xmlns:p="http://schemas.openxmlformats.org/presentationml/2006/main">
  <p:tag name="AS_UNIQUEID" val="371"/>
</p:tagLst>
</file>

<file path=ppt/tags/tag203.xml><?xml version="1.0" encoding="utf-8"?>
<p:tagLst xmlns:p="http://schemas.openxmlformats.org/presentationml/2006/main">
  <p:tag name="AS_UNIQUEID" val="374"/>
</p:tagLst>
</file>

<file path=ppt/tags/tag204.xml><?xml version="1.0" encoding="utf-8"?>
<p:tagLst xmlns:p="http://schemas.openxmlformats.org/presentationml/2006/main">
  <p:tag name="AS_UNIQUEID" val="375"/>
</p:tagLst>
</file>

<file path=ppt/tags/tag205.xml><?xml version="1.0" encoding="utf-8"?>
<p:tagLst xmlns:p="http://schemas.openxmlformats.org/presentationml/2006/main">
  <p:tag name="AS_UNIQUEID" val="376"/>
</p:tagLst>
</file>

<file path=ppt/tags/tag206.xml><?xml version="1.0" encoding="utf-8"?>
<p:tagLst xmlns:p="http://schemas.openxmlformats.org/presentationml/2006/main">
  <p:tag name="AS_UNIQUEID" val="377"/>
</p:tagLst>
</file>

<file path=ppt/tags/tag207.xml><?xml version="1.0" encoding="utf-8"?>
<p:tagLst xmlns:p="http://schemas.openxmlformats.org/presentationml/2006/main">
  <p:tag name="AS_UNIQUEID" val="378"/>
</p:tagLst>
</file>

<file path=ppt/tags/tag208.xml><?xml version="1.0" encoding="utf-8"?>
<p:tagLst xmlns:p="http://schemas.openxmlformats.org/presentationml/2006/main">
  <p:tag name="AS_UNIQUEID" val="379"/>
</p:tagLst>
</file>

<file path=ppt/tags/tag209.xml><?xml version="1.0" encoding="utf-8"?>
<p:tagLst xmlns:p="http://schemas.openxmlformats.org/presentationml/2006/main">
  <p:tag name="AS_UNIQUEID" val="380"/>
</p:tagLst>
</file>

<file path=ppt/tags/tag210.xml><?xml version="1.0" encoding="utf-8"?>
<p:tagLst xmlns:p="http://schemas.openxmlformats.org/presentationml/2006/main">
  <p:tag name="AS_UNIQUEID" val="381"/>
</p:tagLst>
</file>

<file path=ppt/tags/tag211.xml><?xml version="1.0" encoding="utf-8"?>
<p:tagLst xmlns:p="http://schemas.openxmlformats.org/presentationml/2006/main">
  <p:tag name="AS_UNIQUEID" val="382"/>
</p:tagLst>
</file>

<file path=ppt/tags/tag212.xml><?xml version="1.0" encoding="utf-8"?>
<p:tagLst xmlns:p="http://schemas.openxmlformats.org/presentationml/2006/main">
  <p:tag name="AS_UNIQUEID" val="383"/>
</p:tagLst>
</file>

<file path=ppt/tags/tag213.xml><?xml version="1.0" encoding="utf-8"?>
<p:tagLst xmlns:p="http://schemas.openxmlformats.org/presentationml/2006/main">
  <p:tag name="AS_UNIQUEID" val="384"/>
</p:tagLst>
</file>

<file path=ppt/tags/tag214.xml><?xml version="1.0" encoding="utf-8"?>
<p:tagLst xmlns:p="http://schemas.openxmlformats.org/presentationml/2006/main">
  <p:tag name="AS_UNIQUEID" val="385"/>
</p:tagLst>
</file>

<file path=ppt/tags/tag215.xml><?xml version="1.0" encoding="utf-8"?>
<p:tagLst xmlns:p="http://schemas.openxmlformats.org/presentationml/2006/main">
  <p:tag name="AS_UNIQUEID" val="386"/>
</p:tagLst>
</file>

<file path=ppt/tags/tag216.xml><?xml version="1.0" encoding="utf-8"?>
<p:tagLst xmlns:p="http://schemas.openxmlformats.org/presentationml/2006/main">
  <p:tag name="AS_UNIQUEID" val="387"/>
</p:tagLst>
</file>

<file path=ppt/tags/tag217.xml><?xml version="1.0" encoding="utf-8"?>
<p:tagLst xmlns:p="http://schemas.openxmlformats.org/presentationml/2006/main">
  <p:tag name="AS_UNIQUEID" val="388"/>
</p:tagLst>
</file>

<file path=ppt/tags/tag218.xml><?xml version="1.0" encoding="utf-8"?>
<p:tagLst xmlns:p="http://schemas.openxmlformats.org/presentationml/2006/main">
  <p:tag name="AS_UNIQUEID" val="389"/>
</p:tagLst>
</file>

<file path=ppt/tags/tag219.xml><?xml version="1.0" encoding="utf-8"?>
<p:tagLst xmlns:p="http://schemas.openxmlformats.org/presentationml/2006/main">
  <p:tag name="AS_UNIQUEID" val="390"/>
</p:tagLst>
</file>

<file path=ppt/tags/tag220.xml><?xml version="1.0" encoding="utf-8"?>
<p:tagLst xmlns:p="http://schemas.openxmlformats.org/presentationml/2006/main">
  <p:tag name="AS_UNIQUEID" val="391"/>
</p:tagLst>
</file>

<file path=ppt/tags/tag221.xml><?xml version="1.0" encoding="utf-8"?>
<p:tagLst xmlns:p="http://schemas.openxmlformats.org/presentationml/2006/main">
  <p:tag name="AS_UNIQUEID" val="392"/>
</p:tagLst>
</file>

<file path=ppt/tags/tag222.xml><?xml version="1.0" encoding="utf-8"?>
<p:tagLst xmlns:p="http://schemas.openxmlformats.org/presentationml/2006/main">
  <p:tag name="AS_UNIQUEID" val="393"/>
</p:tagLst>
</file>

<file path=ppt/tags/tag223.xml><?xml version="1.0" encoding="utf-8"?>
<p:tagLst xmlns:p="http://schemas.openxmlformats.org/presentationml/2006/main">
  <p:tag name="AS_UNIQUEID" val="394"/>
</p:tagLst>
</file>

<file path=ppt/tags/tag224.xml><?xml version="1.0" encoding="utf-8"?>
<p:tagLst xmlns:p="http://schemas.openxmlformats.org/presentationml/2006/main">
  <p:tag name="AS_UNIQUEID" val="395"/>
</p:tagLst>
</file>

<file path=ppt/tags/tag225.xml><?xml version="1.0" encoding="utf-8"?>
<p:tagLst xmlns:p="http://schemas.openxmlformats.org/presentationml/2006/main">
  <p:tag name="AS_UNIQUEID" val="396"/>
</p:tagLst>
</file>

<file path=ppt/tags/tag226.xml><?xml version="1.0" encoding="utf-8"?>
<p:tagLst xmlns:p="http://schemas.openxmlformats.org/presentationml/2006/main">
  <p:tag name="AS_UNIQUEID" val="397"/>
</p:tagLst>
</file>

<file path=ppt/tags/tag227.xml><?xml version="1.0" encoding="utf-8"?>
<p:tagLst xmlns:p="http://schemas.openxmlformats.org/presentationml/2006/main">
  <p:tag name="AS_UNIQUEID" val="398"/>
</p:tagLst>
</file>

<file path=ppt/tags/tag228.xml><?xml version="1.0" encoding="utf-8"?>
<p:tagLst xmlns:p="http://schemas.openxmlformats.org/presentationml/2006/main">
  <p:tag name="AS_UNIQUEID" val="399"/>
</p:tagLst>
</file>

<file path=ppt/tags/tag229.xml><?xml version="1.0" encoding="utf-8"?>
<p:tagLst xmlns:p="http://schemas.openxmlformats.org/presentationml/2006/main">
  <p:tag name="AS_UNIQUEID" val="400"/>
</p:tagLst>
</file>

<file path=ppt/tags/tag230.xml><?xml version="1.0" encoding="utf-8"?>
<p:tagLst xmlns:p="http://schemas.openxmlformats.org/presentationml/2006/main">
  <p:tag name="AS_UNIQUEID" val="401"/>
</p:tagLst>
</file>

<file path=ppt/tags/tag231.xml><?xml version="1.0" encoding="utf-8"?>
<p:tagLst xmlns:p="http://schemas.openxmlformats.org/presentationml/2006/main">
  <p:tag name="AS_UNIQUEID" val="402"/>
</p:tagLst>
</file>

<file path=ppt/tags/tag232.xml><?xml version="1.0" encoding="utf-8"?>
<p:tagLst xmlns:p="http://schemas.openxmlformats.org/presentationml/2006/main">
  <p:tag name="AS_UNIQUEID" val="403"/>
</p:tagLst>
</file>

<file path=ppt/tags/tag233.xml><?xml version="1.0" encoding="utf-8"?>
<p:tagLst xmlns:p="http://schemas.openxmlformats.org/presentationml/2006/main">
  <p:tag name="AS_UNIQUEID" val="404"/>
</p:tagLst>
</file>

<file path=ppt/tags/tag234.xml><?xml version="1.0" encoding="utf-8"?>
<p:tagLst xmlns:p="http://schemas.openxmlformats.org/presentationml/2006/main">
  <p:tag name="AS_UNIQUEID" val="405"/>
</p:tagLst>
</file>

<file path=ppt/tags/tag235.xml><?xml version="1.0" encoding="utf-8"?>
<p:tagLst xmlns:p="http://schemas.openxmlformats.org/presentationml/2006/main">
  <p:tag name="AS_UNIQUEID" val="406"/>
</p:tagLst>
</file>

<file path=ppt/tags/tag236.xml><?xml version="1.0" encoding="utf-8"?>
<p:tagLst xmlns:p="http://schemas.openxmlformats.org/presentationml/2006/main">
  <p:tag name="AS_UNIQUEID" val="407"/>
</p:tagLst>
</file>

<file path=ppt/tags/tag237.xml><?xml version="1.0" encoding="utf-8"?>
<p:tagLst xmlns:p="http://schemas.openxmlformats.org/presentationml/2006/main">
  <p:tag name="AS_UNIQUEID" val="408"/>
</p:tagLst>
</file>

<file path=ppt/tags/tag238.xml><?xml version="1.0" encoding="utf-8"?>
<p:tagLst xmlns:p="http://schemas.openxmlformats.org/presentationml/2006/main">
  <p:tag name="AS_UNIQUEID" val="409"/>
</p:tagLst>
</file>

<file path=ppt/tags/tag239.xml><?xml version="1.0" encoding="utf-8"?>
<p:tagLst xmlns:p="http://schemas.openxmlformats.org/presentationml/2006/main">
  <p:tag name="AS_UNIQUEID" val="410"/>
</p:tagLst>
</file>

<file path=ppt/tags/tag240.xml><?xml version="1.0" encoding="utf-8"?>
<p:tagLst xmlns:p="http://schemas.openxmlformats.org/presentationml/2006/main">
  <p:tag name="AS_UNIQUEID" val="411"/>
</p:tagLst>
</file>

<file path=ppt/tags/tag241.xml><?xml version="1.0" encoding="utf-8"?>
<p:tagLst xmlns:p="http://schemas.openxmlformats.org/presentationml/2006/main">
  <p:tag name="AS_UNIQUEID" val="412"/>
</p:tagLst>
</file>

<file path=ppt/tags/tag242.xml><?xml version="1.0" encoding="utf-8"?>
<p:tagLst xmlns:p="http://schemas.openxmlformats.org/presentationml/2006/main">
  <p:tag name="AS_UNIQUEID" val="413"/>
</p:tagLst>
</file>

<file path=ppt/tags/tag243.xml><?xml version="1.0" encoding="utf-8"?>
<p:tagLst xmlns:p="http://schemas.openxmlformats.org/presentationml/2006/main">
  <p:tag name="AS_UNIQUEID" val="414"/>
</p:tagLst>
</file>

<file path=ppt/tags/tag244.xml><?xml version="1.0" encoding="utf-8"?>
<p:tagLst xmlns:p="http://schemas.openxmlformats.org/presentationml/2006/main">
  <p:tag name="AS_UNIQUEID" val="415"/>
</p:tagLst>
</file>

<file path=ppt/tags/tag245.xml><?xml version="1.0" encoding="utf-8"?>
<p:tagLst xmlns:p="http://schemas.openxmlformats.org/presentationml/2006/main">
  <p:tag name="AS_UNIQUEID" val="416"/>
</p:tagLst>
</file>

<file path=ppt/tags/tag246.xml><?xml version="1.0" encoding="utf-8"?>
<p:tagLst xmlns:p="http://schemas.openxmlformats.org/presentationml/2006/main">
  <p:tag name="AS_UNIQUEID" val="417"/>
</p:tagLst>
</file>

<file path=ppt/tags/tag247.xml><?xml version="1.0" encoding="utf-8"?>
<p:tagLst xmlns:p="http://schemas.openxmlformats.org/presentationml/2006/main">
  <p:tag name="AS_UNIQUEID" val="418"/>
</p:tagLst>
</file>

<file path=ppt/tags/tag248.xml><?xml version="1.0" encoding="utf-8"?>
<p:tagLst xmlns:p="http://schemas.openxmlformats.org/presentationml/2006/main">
  <p:tag name="AS_UNIQUEID" val="419"/>
</p:tagLst>
</file>

<file path=ppt/tags/tag249.xml><?xml version="1.0" encoding="utf-8"?>
<p:tagLst xmlns:p="http://schemas.openxmlformats.org/presentationml/2006/main">
  <p:tag name="AS_UNIQUEID" val="420"/>
</p:tagLst>
</file>

<file path=ppt/tags/tag250.xml><?xml version="1.0" encoding="utf-8"?>
<p:tagLst xmlns:p="http://schemas.openxmlformats.org/presentationml/2006/main">
  <p:tag name="AS_UNIQUEID" val="421"/>
</p:tagLst>
</file>

<file path=ppt/tags/tag251.xml><?xml version="1.0" encoding="utf-8"?>
<p:tagLst xmlns:p="http://schemas.openxmlformats.org/presentationml/2006/main">
  <p:tag name="AS_UNIQUEID" val="422"/>
</p:tagLst>
</file>

<file path=ppt/tags/tag252.xml><?xml version="1.0" encoding="utf-8"?>
<p:tagLst xmlns:p="http://schemas.openxmlformats.org/presentationml/2006/main">
  <p:tag name="AS_UNIQUEID" val="423"/>
</p:tagLst>
</file>

<file path=ppt/tags/tag253.xml><?xml version="1.0" encoding="utf-8"?>
<p:tagLst xmlns:p="http://schemas.openxmlformats.org/presentationml/2006/main">
  <p:tag name="AS_UNIQUEID" val="424"/>
</p:tagLst>
</file>

<file path=ppt/tags/tag254.xml><?xml version="1.0" encoding="utf-8"?>
<p:tagLst xmlns:p="http://schemas.openxmlformats.org/presentationml/2006/main">
  <p:tag name="AS_UNIQUEID" val="425"/>
</p:tagLst>
</file>

<file path=ppt/tags/tag255.xml><?xml version="1.0" encoding="utf-8"?>
<p:tagLst xmlns:p="http://schemas.openxmlformats.org/presentationml/2006/main">
  <p:tag name="AS_UNIQUEID" val="426"/>
</p:tagLst>
</file>

<file path=ppt/tags/tag256.xml><?xml version="1.0" encoding="utf-8"?>
<p:tagLst xmlns:p="http://schemas.openxmlformats.org/presentationml/2006/main">
  <p:tag name="AS_UNIQUEID" val="427"/>
</p:tagLst>
</file>

<file path=ppt/tags/tag257.xml><?xml version="1.0" encoding="utf-8"?>
<p:tagLst xmlns:p="http://schemas.openxmlformats.org/presentationml/2006/main">
  <p:tag name="AS_UNIQUEID" val="428"/>
</p:tagLst>
</file>

<file path=ppt/tags/tag258.xml><?xml version="1.0" encoding="utf-8"?>
<p:tagLst xmlns:p="http://schemas.openxmlformats.org/presentationml/2006/main">
  <p:tag name="AS_UNIQUEID" val="429"/>
</p:tagLst>
</file>

<file path=ppt/tags/tag259.xml><?xml version="1.0" encoding="utf-8"?>
<p:tagLst xmlns:p="http://schemas.openxmlformats.org/presentationml/2006/main">
  <p:tag name="AS_UNIQUEID" val="430"/>
</p:tagLst>
</file>

<file path=ppt/tags/tag260.xml><?xml version="1.0" encoding="utf-8"?>
<p:tagLst xmlns:p="http://schemas.openxmlformats.org/presentationml/2006/main">
  <p:tag name="AS_UNIQUEID" val="431"/>
</p:tagLst>
</file>

<file path=ppt/tags/tag261.xml><?xml version="1.0" encoding="utf-8"?>
<p:tagLst xmlns:p="http://schemas.openxmlformats.org/presentationml/2006/main">
  <p:tag name="AS_UNIQUEID" val="432"/>
</p:tagLst>
</file>

<file path=ppt/tags/tag262.xml><?xml version="1.0" encoding="utf-8"?>
<p:tagLst xmlns:p="http://schemas.openxmlformats.org/presentationml/2006/main">
  <p:tag name="AS_UNIQUEID" val="433"/>
</p:tagLst>
</file>

<file path=ppt/tags/tag263.xml><?xml version="1.0" encoding="utf-8"?>
<p:tagLst xmlns:p="http://schemas.openxmlformats.org/presentationml/2006/main">
  <p:tag name="AS_UNIQUEID" val="434"/>
</p:tagLst>
</file>

<file path=ppt/tags/tag264.xml><?xml version="1.0" encoding="utf-8"?>
<p:tagLst xmlns:p="http://schemas.openxmlformats.org/presentationml/2006/main">
  <p:tag name="AS_UNIQUEID" val="435"/>
</p:tagLst>
</file>

<file path=ppt/tags/tag265.xml><?xml version="1.0" encoding="utf-8"?>
<p:tagLst xmlns:p="http://schemas.openxmlformats.org/presentationml/2006/main">
  <p:tag name="AS_UNIQUEID" val="436"/>
</p:tagLst>
</file>

<file path=ppt/tags/tag266.xml><?xml version="1.0" encoding="utf-8"?>
<p:tagLst xmlns:p="http://schemas.openxmlformats.org/presentationml/2006/main">
  <p:tag name="AS_UNIQUEID" val="437"/>
</p:tagLst>
</file>

<file path=ppt/tags/tag267.xml><?xml version="1.0" encoding="utf-8"?>
<p:tagLst xmlns:p="http://schemas.openxmlformats.org/presentationml/2006/main">
  <p:tag name="AS_UNIQUEID" val="438"/>
</p:tagLst>
</file>

<file path=ppt/tags/tag268.xml><?xml version="1.0" encoding="utf-8"?>
<p:tagLst xmlns:p="http://schemas.openxmlformats.org/presentationml/2006/main">
  <p:tag name="AS_UNIQUEID" val="439"/>
</p:tagLst>
</file>

<file path=ppt/tags/tag269.xml><?xml version="1.0" encoding="utf-8"?>
<p:tagLst xmlns:p="http://schemas.openxmlformats.org/presentationml/2006/main">
  <p:tag name="AS_UNIQUEID" val="440"/>
</p:tagLst>
</file>

<file path=ppt/tags/tag270.xml><?xml version="1.0" encoding="utf-8"?>
<p:tagLst xmlns:p="http://schemas.openxmlformats.org/presentationml/2006/main">
  <p:tag name="AS_UNIQUEID" val="441"/>
</p:tagLst>
</file>

<file path=ppt/tags/tag271.xml><?xml version="1.0" encoding="utf-8"?>
<p:tagLst xmlns:p="http://schemas.openxmlformats.org/presentationml/2006/main">
  <p:tag name="AS_UNIQUEID" val="442"/>
</p:tagLst>
</file>

<file path=ppt/tags/tag272.xml><?xml version="1.0" encoding="utf-8"?>
<p:tagLst xmlns:p="http://schemas.openxmlformats.org/presentationml/2006/main">
  <p:tag name="AS_UNIQUEID" val="443"/>
</p:tagLst>
</file>

<file path=ppt/tags/tag273.xml><?xml version="1.0" encoding="utf-8"?>
<p:tagLst xmlns:p="http://schemas.openxmlformats.org/presentationml/2006/main">
  <p:tag name="AS_UNIQUEID" val="444"/>
</p:tagLst>
</file>

<file path=ppt/tags/tag274.xml><?xml version="1.0" encoding="utf-8"?>
<p:tagLst xmlns:p="http://schemas.openxmlformats.org/presentationml/2006/main">
  <p:tag name="AS_UNIQUEID" val="445"/>
</p:tagLst>
</file>

<file path=ppt/tags/tag275.xml><?xml version="1.0" encoding="utf-8"?>
<p:tagLst xmlns:p="http://schemas.openxmlformats.org/presentationml/2006/main">
  <p:tag name="AS_UNIQUEID" val="448"/>
</p:tagLst>
</file>

<file path=ppt/tags/tag276.xml><?xml version="1.0" encoding="utf-8"?>
<p:tagLst xmlns:p="http://schemas.openxmlformats.org/presentationml/2006/main">
  <p:tag name="AS_UNIQUEID" val="449"/>
</p:tagLst>
</file>

<file path=ppt/tags/tag277.xml><?xml version="1.0" encoding="utf-8"?>
<p:tagLst xmlns:p="http://schemas.openxmlformats.org/presentationml/2006/main">
  <p:tag name="AS_UNIQUEID" val="450"/>
</p:tagLst>
</file>

<file path=ppt/tags/tag278.xml><?xml version="1.0" encoding="utf-8"?>
<p:tagLst xmlns:p="http://schemas.openxmlformats.org/presentationml/2006/main">
  <p:tag name="AS_UNIQUEID" val="451"/>
</p:tagLst>
</file>

<file path=ppt/tags/tag279.xml><?xml version="1.0" encoding="utf-8"?>
<p:tagLst xmlns:p="http://schemas.openxmlformats.org/presentationml/2006/main">
  <p:tag name="AS_UNIQUEID" val="452"/>
</p:tagLst>
</file>

<file path=ppt/tags/tag280.xml><?xml version="1.0" encoding="utf-8"?>
<p:tagLst xmlns:p="http://schemas.openxmlformats.org/presentationml/2006/main">
  <p:tag name="AS_UNIQUEID" val="453"/>
</p:tagLst>
</file>

<file path=ppt/tags/tag281.xml><?xml version="1.0" encoding="utf-8"?>
<p:tagLst xmlns:p="http://schemas.openxmlformats.org/presentationml/2006/main">
  <p:tag name="AS_UNIQUEID" val="454"/>
</p:tagLst>
</file>

<file path=ppt/tags/tag282.xml><?xml version="1.0" encoding="utf-8"?>
<p:tagLst xmlns:p="http://schemas.openxmlformats.org/presentationml/2006/main">
  <p:tag name="AS_UNIQUEID" val="455"/>
</p:tagLst>
</file>

<file path=ppt/tags/tag283.xml><?xml version="1.0" encoding="utf-8"?>
<p:tagLst xmlns:p="http://schemas.openxmlformats.org/presentationml/2006/main">
  <p:tag name="AS_UNIQUEID" val="456"/>
</p:tagLst>
</file>

<file path=ppt/tags/tag284.xml><?xml version="1.0" encoding="utf-8"?>
<p:tagLst xmlns:p="http://schemas.openxmlformats.org/presentationml/2006/main">
  <p:tag name="AS_UNIQUEID" val="457"/>
</p:tagLst>
</file>

<file path=ppt/tags/tag285.xml><?xml version="1.0" encoding="utf-8"?>
<p:tagLst xmlns:p="http://schemas.openxmlformats.org/presentationml/2006/main">
  <p:tag name="AS_UNIQUEID" val="458"/>
</p:tagLst>
</file>

<file path=ppt/tags/tag286.xml><?xml version="1.0" encoding="utf-8"?>
<p:tagLst xmlns:p="http://schemas.openxmlformats.org/presentationml/2006/main">
  <p:tag name="AS_UNIQUEID" val="459"/>
</p:tagLst>
</file>

<file path=ppt/tags/tag287.xml><?xml version="1.0" encoding="utf-8"?>
<p:tagLst xmlns:p="http://schemas.openxmlformats.org/presentationml/2006/main">
  <p:tag name="AS_UNIQUEID" val="460"/>
</p:tagLst>
</file>

<file path=ppt/tags/tag288.xml><?xml version="1.0" encoding="utf-8"?>
<p:tagLst xmlns:p="http://schemas.openxmlformats.org/presentationml/2006/main">
  <p:tag name="AS_UNIQUEID" val="461"/>
</p:tagLst>
</file>

<file path=ppt/tags/tag289.xml><?xml version="1.0" encoding="utf-8"?>
<p:tagLst xmlns:p="http://schemas.openxmlformats.org/presentationml/2006/main">
  <p:tag name="AS_UNIQUEID" val="462"/>
</p:tagLst>
</file>

<file path=ppt/tags/tag290.xml><?xml version="1.0" encoding="utf-8"?>
<p:tagLst xmlns:p="http://schemas.openxmlformats.org/presentationml/2006/main">
  <p:tag name="AS_UNIQUEID" val="463"/>
</p:tagLst>
</file>

<file path=ppt/tags/tag291.xml><?xml version="1.0" encoding="utf-8"?>
<p:tagLst xmlns:p="http://schemas.openxmlformats.org/presentationml/2006/main">
  <p:tag name="AS_UNIQUEID" val="464"/>
</p:tagLst>
</file>

<file path=ppt/tags/tag292.xml><?xml version="1.0" encoding="utf-8"?>
<p:tagLst xmlns:p="http://schemas.openxmlformats.org/presentationml/2006/main">
  <p:tag name="AS_UNIQUEID" val="465"/>
</p:tagLst>
</file>

<file path=ppt/tags/tag293.xml><?xml version="1.0" encoding="utf-8"?>
<p:tagLst xmlns:p="http://schemas.openxmlformats.org/presentationml/2006/main">
  <p:tag name="AS_UNIQUEID" val="466"/>
</p:tagLst>
</file>

<file path=ppt/tags/tag294.xml><?xml version="1.0" encoding="utf-8"?>
<p:tagLst xmlns:p="http://schemas.openxmlformats.org/presentationml/2006/main">
  <p:tag name="AS_UNIQUEID" val="467"/>
</p:tagLst>
</file>

<file path=ppt/tags/tag295.xml><?xml version="1.0" encoding="utf-8"?>
<p:tagLst xmlns:p="http://schemas.openxmlformats.org/presentationml/2006/main">
  <p:tag name="AS_UNIQUEID" val="468"/>
</p:tagLst>
</file>

<file path=ppt/tags/tag296.xml><?xml version="1.0" encoding="utf-8"?>
<p:tagLst xmlns:p="http://schemas.openxmlformats.org/presentationml/2006/main">
  <p:tag name="AS_UNIQUEID" val="469"/>
</p:tagLst>
</file>

<file path=ppt/tags/tag297.xml><?xml version="1.0" encoding="utf-8"?>
<p:tagLst xmlns:p="http://schemas.openxmlformats.org/presentationml/2006/main">
  <p:tag name="AS_UNIQUEID" val="470"/>
</p:tagLst>
</file>

<file path=ppt/tags/tag298.xml><?xml version="1.0" encoding="utf-8"?>
<p:tagLst xmlns:p="http://schemas.openxmlformats.org/presentationml/2006/main">
  <p:tag name="AS_UNIQUEID" val="471"/>
</p:tagLst>
</file>

<file path=ppt/tags/tag299.xml><?xml version="1.0" encoding="utf-8"?>
<p:tagLst xmlns:p="http://schemas.openxmlformats.org/presentationml/2006/main">
  <p:tag name="AS_UNIQUEID" val="472"/>
</p:tagLst>
</file>

<file path=ppt/tags/tag300.xml><?xml version="1.0" encoding="utf-8"?>
<p:tagLst xmlns:p="http://schemas.openxmlformats.org/presentationml/2006/main">
  <p:tag name="AS_UNIQUEID" val="473"/>
</p:tagLst>
</file>

<file path=ppt/tags/tag301.xml><?xml version="1.0" encoding="utf-8"?>
<p:tagLst xmlns:p="http://schemas.openxmlformats.org/presentationml/2006/main">
  <p:tag name="AS_UNIQUEID" val="474"/>
</p:tagLst>
</file>

<file path=ppt/tags/tag302.xml><?xml version="1.0" encoding="utf-8"?>
<p:tagLst xmlns:p="http://schemas.openxmlformats.org/presentationml/2006/main">
  <p:tag name="AS_UNIQUEID" val="475"/>
</p:tagLst>
</file>

<file path=ppt/tags/tag303.xml><?xml version="1.0" encoding="utf-8"?>
<p:tagLst xmlns:p="http://schemas.openxmlformats.org/presentationml/2006/main">
  <p:tag name="AS_UNIQUEID" val="476"/>
</p:tagLst>
</file>

<file path=ppt/tags/tag304.xml><?xml version="1.0" encoding="utf-8"?>
<p:tagLst xmlns:p="http://schemas.openxmlformats.org/presentationml/2006/main">
  <p:tag name="AS_UNIQUEID" val="477"/>
</p:tagLst>
</file>

<file path=ppt/tags/tag305.xml><?xml version="1.0" encoding="utf-8"?>
<p:tagLst xmlns:p="http://schemas.openxmlformats.org/presentationml/2006/main">
  <p:tag name="AS_UNIQUEID" val="478"/>
</p:tagLst>
</file>

<file path=ppt/tags/tag306.xml><?xml version="1.0" encoding="utf-8"?>
<p:tagLst xmlns:p="http://schemas.openxmlformats.org/presentationml/2006/main">
  <p:tag name="AS_UNIQUEID" val="479"/>
</p:tagLst>
</file>

<file path=ppt/tags/tag307.xml><?xml version="1.0" encoding="utf-8"?>
<p:tagLst xmlns:p="http://schemas.openxmlformats.org/presentationml/2006/main">
  <p:tag name="AS_UNIQUEID" val="480"/>
</p:tagLst>
</file>

<file path=ppt/tags/tag308.xml><?xml version="1.0" encoding="utf-8"?>
<p:tagLst xmlns:p="http://schemas.openxmlformats.org/presentationml/2006/main">
  <p:tag name="AS_UNIQUEID" val="481"/>
</p:tagLst>
</file>

<file path=ppt/tags/tag309.xml><?xml version="1.0" encoding="utf-8"?>
<p:tagLst xmlns:p="http://schemas.openxmlformats.org/presentationml/2006/main">
  <p:tag name="AS_UNIQUEID" val="482"/>
</p:tagLst>
</file>

<file path=ppt/tags/tag310.xml><?xml version="1.0" encoding="utf-8"?>
<p:tagLst xmlns:p="http://schemas.openxmlformats.org/presentationml/2006/main">
  <p:tag name="AS_UNIQUEID" val="483"/>
</p:tagLst>
</file>

<file path=ppt/tags/tag311.xml><?xml version="1.0" encoding="utf-8"?>
<p:tagLst xmlns:p="http://schemas.openxmlformats.org/presentationml/2006/main">
  <p:tag name="AS_UNIQUEID" val="484"/>
</p:tagLst>
</file>

<file path=ppt/tags/tag312.xml><?xml version="1.0" encoding="utf-8"?>
<p:tagLst xmlns:p="http://schemas.openxmlformats.org/presentationml/2006/main">
  <p:tag name="AS_UNIQUEID" val="485"/>
</p:tagLst>
</file>

<file path=ppt/tags/tag313.xml><?xml version="1.0" encoding="utf-8"?>
<p:tagLst xmlns:p="http://schemas.openxmlformats.org/presentationml/2006/main">
  <p:tag name="AS_UNIQUEID" val="486"/>
</p:tagLst>
</file>

<file path=ppt/tags/tag314.xml><?xml version="1.0" encoding="utf-8"?>
<p:tagLst xmlns:p="http://schemas.openxmlformats.org/presentationml/2006/main">
  <p:tag name="AS_UNIQUEID" val="487"/>
</p:tagLst>
</file>

<file path=ppt/tags/tag315.xml><?xml version="1.0" encoding="utf-8"?>
<p:tagLst xmlns:p="http://schemas.openxmlformats.org/presentationml/2006/main">
  <p:tag name="AS_UNIQUEID" val="488"/>
</p:tagLst>
</file>

<file path=ppt/tags/tag316.xml><?xml version="1.0" encoding="utf-8"?>
<p:tagLst xmlns:p="http://schemas.openxmlformats.org/presentationml/2006/main">
  <p:tag name="AS_UNIQUEID" val="489"/>
</p:tagLst>
</file>

<file path=ppt/tags/tag317.xml><?xml version="1.0" encoding="utf-8"?>
<p:tagLst xmlns:p="http://schemas.openxmlformats.org/presentationml/2006/main">
  <p:tag name="AS_UNIQUEID" val="490"/>
</p:tagLst>
</file>

<file path=ppt/tags/tag318.xml><?xml version="1.0" encoding="utf-8"?>
<p:tagLst xmlns:p="http://schemas.openxmlformats.org/presentationml/2006/main">
  <p:tag name="AS_UNIQUEID" val="491"/>
</p:tagLst>
</file>

<file path=ppt/tags/tag319.xml><?xml version="1.0" encoding="utf-8"?>
<p:tagLst xmlns:p="http://schemas.openxmlformats.org/presentationml/2006/main">
  <p:tag name="AS_UNIQUEID" val="492"/>
</p:tagLst>
</file>

<file path=ppt/tags/tag320.xml><?xml version="1.0" encoding="utf-8"?>
<p:tagLst xmlns:p="http://schemas.openxmlformats.org/presentationml/2006/main">
  <p:tag name="AS_UNIQUEID" val="493"/>
</p:tagLst>
</file>

<file path=ppt/tags/tag321.xml><?xml version="1.0" encoding="utf-8"?>
<p:tagLst xmlns:p="http://schemas.openxmlformats.org/presentationml/2006/main">
  <p:tag name="AS_UNIQUEID" val="494"/>
</p:tagLst>
</file>

<file path=ppt/tags/tag322.xml><?xml version="1.0" encoding="utf-8"?>
<p:tagLst xmlns:p="http://schemas.openxmlformats.org/presentationml/2006/main">
  <p:tag name="AS_UNIQUEID" val="495"/>
</p:tagLst>
</file>

<file path=ppt/tags/tag323.xml><?xml version="1.0" encoding="utf-8"?>
<p:tagLst xmlns:p="http://schemas.openxmlformats.org/presentationml/2006/main">
  <p:tag name="AS_UNIQUEID" val="496"/>
</p:tagLst>
</file>

<file path=ppt/tags/tag324.xml><?xml version="1.0" encoding="utf-8"?>
<p:tagLst xmlns:p="http://schemas.openxmlformats.org/presentationml/2006/main">
  <p:tag name="AS_UNIQUEID" val="497"/>
</p:tagLst>
</file>

<file path=ppt/tags/tag325.xml><?xml version="1.0" encoding="utf-8"?>
<p:tagLst xmlns:p="http://schemas.openxmlformats.org/presentationml/2006/main">
  <p:tag name="AS_UNIQUEID" val="498"/>
</p:tagLst>
</file>

<file path=ppt/tags/tag326.xml><?xml version="1.0" encoding="utf-8"?>
<p:tagLst xmlns:p="http://schemas.openxmlformats.org/presentationml/2006/main">
  <p:tag name="AS_UNIQUEID" val="499"/>
</p:tagLst>
</file>

<file path=ppt/tags/tag327.xml><?xml version="1.0" encoding="utf-8"?>
<p:tagLst xmlns:p="http://schemas.openxmlformats.org/presentationml/2006/main">
  <p:tag name="AS_UNIQUEID" val="500"/>
</p:tagLst>
</file>

<file path=ppt/tags/tag328.xml><?xml version="1.0" encoding="utf-8"?>
<p:tagLst xmlns:p="http://schemas.openxmlformats.org/presentationml/2006/main">
  <p:tag name="AS_UNIQUEID" val="501"/>
</p:tagLst>
</file>

<file path=ppt/tags/tag329.xml><?xml version="1.0" encoding="utf-8"?>
<p:tagLst xmlns:p="http://schemas.openxmlformats.org/presentationml/2006/main">
  <p:tag name="AS_UNIQUEID" val="502"/>
</p:tagLst>
</file>

<file path=ppt/tags/tag330.xml><?xml version="1.0" encoding="utf-8"?>
<p:tagLst xmlns:p="http://schemas.openxmlformats.org/presentationml/2006/main">
  <p:tag name="AS_UNIQUEID" val="503"/>
</p:tagLst>
</file>

<file path=ppt/tags/tag331.xml><?xml version="1.0" encoding="utf-8"?>
<p:tagLst xmlns:p="http://schemas.openxmlformats.org/presentationml/2006/main">
  <p:tag name="AS_UNIQUEID" val="504"/>
</p:tagLst>
</file>

<file path=ppt/tags/tag332.xml><?xml version="1.0" encoding="utf-8"?>
<p:tagLst xmlns:p="http://schemas.openxmlformats.org/presentationml/2006/main">
  <p:tag name="AS_UNIQUEID" val="505"/>
</p:tagLst>
</file>

<file path=ppt/tags/tag333.xml><?xml version="1.0" encoding="utf-8"?>
<p:tagLst xmlns:p="http://schemas.openxmlformats.org/presentationml/2006/main">
  <p:tag name="AS_UNIQUEID" val="506"/>
</p:tagLst>
</file>

<file path=ppt/tags/tag334.xml><?xml version="1.0" encoding="utf-8"?>
<p:tagLst xmlns:p="http://schemas.openxmlformats.org/presentationml/2006/main">
  <p:tag name="AS_UNIQUEID" val="507"/>
</p:tagLst>
</file>

<file path=ppt/tags/tag335.xml><?xml version="1.0" encoding="utf-8"?>
<p:tagLst xmlns:p="http://schemas.openxmlformats.org/presentationml/2006/main">
  <p:tag name="AS_UNIQUEID" val="508"/>
</p:tagLst>
</file>

<file path=ppt/tags/tag336.xml><?xml version="1.0" encoding="utf-8"?>
<p:tagLst xmlns:p="http://schemas.openxmlformats.org/presentationml/2006/main">
  <p:tag name="AS_UNIQUEID" val="509"/>
</p:tagLst>
</file>

<file path=ppt/tags/tag337.xml><?xml version="1.0" encoding="utf-8"?>
<p:tagLst xmlns:p="http://schemas.openxmlformats.org/presentationml/2006/main">
  <p:tag name="AS_UNIQUEID" val="510"/>
</p:tagLst>
</file>

<file path=ppt/tags/tag338.xml><?xml version="1.0" encoding="utf-8"?>
<p:tagLst xmlns:p="http://schemas.openxmlformats.org/presentationml/2006/main">
  <p:tag name="AS_UNIQUEID" val="511"/>
</p:tagLst>
</file>

<file path=ppt/tags/tag339.xml><?xml version="1.0" encoding="utf-8"?>
<p:tagLst xmlns:p="http://schemas.openxmlformats.org/presentationml/2006/main">
  <p:tag name="AS_UNIQUEID" val="512"/>
</p:tagLst>
</file>

<file path=ppt/tags/tag340.xml><?xml version="1.0" encoding="utf-8"?>
<p:tagLst xmlns:p="http://schemas.openxmlformats.org/presentationml/2006/main">
  <p:tag name="AS_UNIQUEID" val="513"/>
</p:tagLst>
</file>

<file path=ppt/tags/tag341.xml><?xml version="1.0" encoding="utf-8"?>
<p:tagLst xmlns:p="http://schemas.openxmlformats.org/presentationml/2006/main">
  <p:tag name="AS_UNIQUEID" val="514"/>
</p:tagLst>
</file>

<file path=ppt/tags/tag342.xml><?xml version="1.0" encoding="utf-8"?>
<p:tagLst xmlns:p="http://schemas.openxmlformats.org/presentationml/2006/main">
  <p:tag name="AS_UNIQUEID" val="515"/>
</p:tagLst>
</file>

<file path=ppt/tags/tag343.xml><?xml version="1.0" encoding="utf-8"?>
<p:tagLst xmlns:p="http://schemas.openxmlformats.org/presentationml/2006/main">
  <p:tag name="AS_UNIQUEID" val="516"/>
</p:tagLst>
</file>

<file path=ppt/tags/tag344.xml><?xml version="1.0" encoding="utf-8"?>
<p:tagLst xmlns:p="http://schemas.openxmlformats.org/presentationml/2006/main">
  <p:tag name="AS_UNIQUEID" val="517"/>
</p:tagLst>
</file>

<file path=ppt/tags/tag345.xml><?xml version="1.0" encoding="utf-8"?>
<p:tagLst xmlns:p="http://schemas.openxmlformats.org/presentationml/2006/main">
  <p:tag name="AS_UNIQUEID" val="518"/>
</p:tagLst>
</file>

<file path=ppt/tags/tag346.xml><?xml version="1.0" encoding="utf-8"?>
<p:tagLst xmlns:p="http://schemas.openxmlformats.org/presentationml/2006/main">
  <p:tag name="AS_UNIQUEID" val="519"/>
</p:tagLst>
</file>

<file path=ppt/tags/tag347.xml><?xml version="1.0" encoding="utf-8"?>
<p:tagLst xmlns:p="http://schemas.openxmlformats.org/presentationml/2006/main">
  <p:tag name="AS_UNIQUEID" val="520"/>
</p:tagLst>
</file>

<file path=ppt/tags/tag348.xml><?xml version="1.0" encoding="utf-8"?>
<p:tagLst xmlns:p="http://schemas.openxmlformats.org/presentationml/2006/main">
  <p:tag name="AS_UNIQUEID" val="521"/>
</p:tagLst>
</file>

<file path=ppt/tags/tag349.xml><?xml version="1.0" encoding="utf-8"?>
<p:tagLst xmlns:p="http://schemas.openxmlformats.org/presentationml/2006/main">
  <p:tag name="AS_UNIQUEID" val="522"/>
</p:tagLst>
</file>

<file path=ppt/tags/tag350.xml><?xml version="1.0" encoding="utf-8"?>
<p:tagLst xmlns:p="http://schemas.openxmlformats.org/presentationml/2006/main">
  <p:tag name="AS_UNIQUEID" val="523"/>
</p:tagLst>
</file>

<file path=ppt/tags/tag351.xml><?xml version="1.0" encoding="utf-8"?>
<p:tagLst xmlns:p="http://schemas.openxmlformats.org/presentationml/2006/main">
  <p:tag name="AS_UNIQUEID" val="524"/>
</p:tagLst>
</file>

<file path=ppt/tags/tag352.xml><?xml version="1.0" encoding="utf-8"?>
<p:tagLst xmlns:p="http://schemas.openxmlformats.org/presentationml/2006/main">
  <p:tag name="AS_UNIQUEID" val="525"/>
</p:tagLst>
</file>

<file path=ppt/tags/tag353.xml><?xml version="1.0" encoding="utf-8"?>
<p:tagLst xmlns:p="http://schemas.openxmlformats.org/presentationml/2006/main">
  <p:tag name="AS_UNIQUEID" val="526"/>
</p:tagLst>
</file>

<file path=ppt/tags/tag354.xml><?xml version="1.0" encoding="utf-8"?>
<p:tagLst xmlns:p="http://schemas.openxmlformats.org/presentationml/2006/main">
  <p:tag name="AS_UNIQUEID" val="0"/>
</p:tagLst>
</file>

<file path=ppt/tags/tag355.xml><?xml version="1.0" encoding="utf-8"?>
<p:tagLst xmlns:p="http://schemas.openxmlformats.org/presentationml/2006/main">
  <p:tag name="AS_UNIQUEID" val="529"/>
</p:tagLst>
</file>

<file path=ppt/tags/tag356.xml><?xml version="1.0" encoding="utf-8"?>
<p:tagLst xmlns:p="http://schemas.openxmlformats.org/presentationml/2006/main">
  <p:tag name="AS_UNIQUEID" val="530"/>
</p:tagLst>
</file>

<file path=ppt/tags/tag357.xml><?xml version="1.0" encoding="utf-8"?>
<p:tagLst xmlns:p="http://schemas.openxmlformats.org/presentationml/2006/main">
  <p:tag name="AS_UNIQUEID" val="531"/>
</p:tagLst>
</file>

<file path=ppt/tags/tag358.xml><?xml version="1.0" encoding="utf-8"?>
<p:tagLst xmlns:p="http://schemas.openxmlformats.org/presentationml/2006/main">
  <p:tag name="AS_UNIQUEID" val="532"/>
</p:tagLst>
</file>

<file path=ppt/tags/tag359.xml><?xml version="1.0" encoding="utf-8"?>
<p:tagLst xmlns:p="http://schemas.openxmlformats.org/presentationml/2006/main">
  <p:tag name="AS_UNIQUEID" val="533"/>
</p:tagLst>
</file>

<file path=ppt/tags/tag360.xml><?xml version="1.0" encoding="utf-8"?>
<p:tagLst xmlns:p="http://schemas.openxmlformats.org/presentationml/2006/main">
  <p:tag name="AS_UNIQUEID" val="534"/>
</p:tagLst>
</file>

<file path=ppt/tags/tag361.xml><?xml version="1.0" encoding="utf-8"?>
<p:tagLst xmlns:p="http://schemas.openxmlformats.org/presentationml/2006/main">
  <p:tag name="AS_UNIQUEID" val="535"/>
</p:tagLst>
</file>

<file path=ppt/tags/tag362.xml><?xml version="1.0" encoding="utf-8"?>
<p:tagLst xmlns:p="http://schemas.openxmlformats.org/presentationml/2006/main">
  <p:tag name="AS_UNIQUEID" val="536"/>
</p:tagLst>
</file>

<file path=ppt/tags/tag363.xml><?xml version="1.0" encoding="utf-8"?>
<p:tagLst xmlns:p="http://schemas.openxmlformats.org/presentationml/2006/main">
  <p:tag name="AS_UNIQUEID" val="537"/>
</p:tagLst>
</file>

<file path=ppt/tags/tag364.xml><?xml version="1.0" encoding="utf-8"?>
<p:tagLst xmlns:p="http://schemas.openxmlformats.org/presentationml/2006/main">
  <p:tag name="AS_UNIQUEID" val="538"/>
</p:tagLst>
</file>

<file path=ppt/tags/tag365.xml><?xml version="1.0" encoding="utf-8"?>
<p:tagLst xmlns:p="http://schemas.openxmlformats.org/presentationml/2006/main">
  <p:tag name="AS_UNIQUEID" val="539"/>
</p:tagLst>
</file>

<file path=ppt/tags/tag366.xml><?xml version="1.0" encoding="utf-8"?>
<p:tagLst xmlns:p="http://schemas.openxmlformats.org/presentationml/2006/main">
  <p:tag name="AS_UNIQUEID" val="540"/>
</p:tagLst>
</file>

<file path=ppt/tags/tag367.xml><?xml version="1.0" encoding="utf-8"?>
<p:tagLst xmlns:p="http://schemas.openxmlformats.org/presentationml/2006/main">
  <p:tag name="AS_UNIQUEID" val="541"/>
</p:tagLst>
</file>

<file path=ppt/tags/tag368.xml><?xml version="1.0" encoding="utf-8"?>
<p:tagLst xmlns:p="http://schemas.openxmlformats.org/presentationml/2006/main">
  <p:tag name="AS_UNIQUEID" val="542"/>
</p:tagLst>
</file>

<file path=ppt/tags/tag369.xml><?xml version="1.0" encoding="utf-8"?>
<p:tagLst xmlns:p="http://schemas.openxmlformats.org/presentationml/2006/main">
  <p:tag name="AS_UNIQUEID" val="543"/>
</p:tagLst>
</file>

<file path=ppt/tags/tag370.xml><?xml version="1.0" encoding="utf-8"?>
<p:tagLst xmlns:p="http://schemas.openxmlformats.org/presentationml/2006/main">
  <p:tag name="AS_UNIQUEID" val="544"/>
</p:tagLst>
</file>

<file path=ppt/tags/tag371.xml><?xml version="1.0" encoding="utf-8"?>
<p:tagLst xmlns:p="http://schemas.openxmlformats.org/presentationml/2006/main">
  <p:tag name="AS_UNIQUEID" val="545"/>
</p:tagLst>
</file>

<file path=ppt/tags/tag372.xml><?xml version="1.0" encoding="utf-8"?>
<p:tagLst xmlns:p="http://schemas.openxmlformats.org/presentationml/2006/main">
  <p:tag name="AS_UNIQUEID" val="546"/>
</p:tagLst>
</file>

<file path=ppt/tags/tag373.xml><?xml version="1.0" encoding="utf-8"?>
<p:tagLst xmlns:p="http://schemas.openxmlformats.org/presentationml/2006/main">
  <p:tag name="AS_UNIQUEID" val="547"/>
</p:tagLst>
</file>

<file path=ppt/tags/tag374.xml><?xml version="1.0" encoding="utf-8"?>
<p:tagLst xmlns:p="http://schemas.openxmlformats.org/presentationml/2006/main">
  <p:tag name="AS_UNIQUEID" val="548"/>
</p:tagLst>
</file>

<file path=ppt/tags/tag375.xml><?xml version="1.0" encoding="utf-8"?>
<p:tagLst xmlns:p="http://schemas.openxmlformats.org/presentationml/2006/main">
  <p:tag name="AS_UNIQUEID" val="549"/>
</p:tagLst>
</file>

<file path=ppt/tags/tag376.xml><?xml version="1.0" encoding="utf-8"?>
<p:tagLst xmlns:p="http://schemas.openxmlformats.org/presentationml/2006/main">
  <p:tag name="AS_UNIQUEID" val="550"/>
</p:tagLst>
</file>

<file path=ppt/tags/tag377.xml><?xml version="1.0" encoding="utf-8"?>
<p:tagLst xmlns:p="http://schemas.openxmlformats.org/presentationml/2006/main">
  <p:tag name="AS_UNIQUEID" val="551"/>
</p:tagLst>
</file>

<file path=ppt/tags/tag378.xml><?xml version="1.0" encoding="utf-8"?>
<p:tagLst xmlns:p="http://schemas.openxmlformats.org/presentationml/2006/main">
  <p:tag name="AS_UNIQUEID" val="552"/>
</p:tagLst>
</file>

<file path=ppt/tags/tag379.xml><?xml version="1.0" encoding="utf-8"?>
<p:tagLst xmlns:p="http://schemas.openxmlformats.org/presentationml/2006/main">
  <p:tag name="AS_UNIQUEID" val="553"/>
</p:tagLst>
</file>

<file path=ppt/tags/tag380.xml><?xml version="1.0" encoding="utf-8"?>
<p:tagLst xmlns:p="http://schemas.openxmlformats.org/presentationml/2006/main">
  <p:tag name="AS_UNIQUEID" val="3"/>
</p:tagLst>
</file>

<file path=ppt/tags/tag381.xml><?xml version="1.0" encoding="utf-8"?>
<p:tagLst xmlns:p="http://schemas.openxmlformats.org/presentationml/2006/main">
  <p:tag name="AS_UNIQUEID" val="4"/>
</p:tagLst>
</file>

<file path=ppt/tags/tag382.xml><?xml version="1.0" encoding="utf-8"?>
<p:tagLst xmlns:p="http://schemas.openxmlformats.org/presentationml/2006/main">
  <p:tag name="AS_UNIQUEID" val="5"/>
</p:tagLst>
</file>

<file path=ppt/tags/tag383.xml><?xml version="1.0" encoding="utf-8"?>
<p:tagLst xmlns:p="http://schemas.openxmlformats.org/presentationml/2006/main">
  <p:tag name="AS_UNIQUEID" val="6"/>
</p:tagLst>
</file>

<file path=ppt/tags/tag384.xml><?xml version="1.0" encoding="utf-8"?>
<p:tagLst xmlns:p="http://schemas.openxmlformats.org/presentationml/2006/main">
  <p:tag name="AS_UNIQUEID" val="7"/>
</p:tagLst>
</file>

<file path=ppt/tags/tag385.xml><?xml version="1.0" encoding="utf-8"?>
<p:tagLst xmlns:p="http://schemas.openxmlformats.org/presentationml/2006/main">
  <p:tag name="AS_UNIQUEID" val="8"/>
</p:tagLst>
</file>

<file path=ppt/tags/tag386.xml><?xml version="1.0" encoding="utf-8"?>
<p:tagLst xmlns:p="http://schemas.openxmlformats.org/presentationml/2006/main">
  <p:tag name="AS_UNIQUEID" val="9"/>
</p:tagLst>
</file>

<file path=ppt/tags/tag387.xml><?xml version="1.0" encoding="utf-8"?>
<p:tagLst xmlns:p="http://schemas.openxmlformats.org/presentationml/2006/main">
  <p:tag name="AS_UNIQUEID" val="10"/>
</p:tagLst>
</file>

<file path=ppt/tags/tag388.xml><?xml version="1.0" encoding="utf-8"?>
<p:tagLst xmlns:p="http://schemas.openxmlformats.org/presentationml/2006/main">
  <p:tag name="AS_UNIQUEID" val="11"/>
</p:tagLst>
</file>

<file path=ppt/tags/tag389.xml><?xml version="1.0" encoding="utf-8"?>
<p:tagLst xmlns:p="http://schemas.openxmlformats.org/presentationml/2006/main">
  <p:tag name="AS_UNIQUEID" val="12"/>
</p:tagLst>
</file>

<file path=ppt/tags/tag390.xml><?xml version="1.0" encoding="utf-8"?>
<p:tagLst xmlns:p="http://schemas.openxmlformats.org/presentationml/2006/main">
  <p:tag name="AS_UNIQUEID" val="13"/>
</p:tagLst>
</file>

<file path=ppt/tags/tag391.xml><?xml version="1.0" encoding="utf-8"?>
<p:tagLst xmlns:p="http://schemas.openxmlformats.org/presentationml/2006/main">
  <p:tag name="AS_UNIQUEID" val="14"/>
</p:tagLst>
</file>

<file path=ppt/tags/tag392.xml><?xml version="1.0" encoding="utf-8"?>
<p:tagLst xmlns:p="http://schemas.openxmlformats.org/presentationml/2006/main">
  <p:tag name="AS_UNIQUEID" val="15"/>
</p:tagLst>
</file>

<file path=ppt/tags/tag393.xml><?xml version="1.0" encoding="utf-8"?>
<p:tagLst xmlns:p="http://schemas.openxmlformats.org/presentationml/2006/main">
  <p:tag name="AS_UNIQUEID" val="16"/>
</p:tagLst>
</file>

<file path=ppt/tags/tag394.xml><?xml version="1.0" encoding="utf-8"?>
<p:tagLst xmlns:p="http://schemas.openxmlformats.org/presentationml/2006/main">
  <p:tag name="AS_UNIQUEID" val="17"/>
</p:tagLst>
</file>

<file path=ppt/tags/tag395.xml><?xml version="1.0" encoding="utf-8"?>
<p:tagLst xmlns:p="http://schemas.openxmlformats.org/presentationml/2006/main">
  <p:tag name="AS_UNIQUEID" val="18"/>
</p:tagLst>
</file>

<file path=ppt/tags/tag396.xml><?xml version="1.0" encoding="utf-8"?>
<p:tagLst xmlns:p="http://schemas.openxmlformats.org/presentationml/2006/main">
  <p:tag name="AS_UNIQUEID" val="19"/>
</p:tagLst>
</file>

<file path=ppt/tags/tag397.xml><?xml version="1.0" encoding="utf-8"?>
<p:tagLst xmlns:p="http://schemas.openxmlformats.org/presentationml/2006/main">
  <p:tag name="AS_UNIQUEID" val="20"/>
</p:tagLst>
</file>

<file path=ppt/tags/tag398.xml><?xml version="1.0" encoding="utf-8"?>
<p:tagLst xmlns:p="http://schemas.openxmlformats.org/presentationml/2006/main">
  <p:tag name="AS_UNIQUEID" val="21"/>
</p:tagLst>
</file>

<file path=ppt/tags/tag399.xml><?xml version="1.0" encoding="utf-8"?>
<p:tagLst xmlns:p="http://schemas.openxmlformats.org/presentationml/2006/main">
  <p:tag name="AS_UNIQUEID" val="22"/>
</p:tagLst>
</file>

<file path=ppt/tags/tag400.xml><?xml version="1.0" encoding="utf-8"?>
<p:tagLst xmlns:p="http://schemas.openxmlformats.org/presentationml/2006/main">
  <p:tag name="AS_UNIQUEID" val="23"/>
</p:tagLst>
</file>

<file path=ppt/tags/tag401.xml><?xml version="1.0" encoding="utf-8"?>
<p:tagLst xmlns:p="http://schemas.openxmlformats.org/presentationml/2006/main">
  <p:tag name="AS_UNIQUEID" val="24"/>
</p:tagLst>
</file>

<file path=ppt/tags/tag402.xml><?xml version="1.0" encoding="utf-8"?>
<p:tagLst xmlns:p="http://schemas.openxmlformats.org/presentationml/2006/main">
  <p:tag name="AS_UNIQUEID" val="25"/>
</p:tagLst>
</file>

<file path=ppt/tags/tag403.xml><?xml version="1.0" encoding="utf-8"?>
<p:tagLst xmlns:p="http://schemas.openxmlformats.org/presentationml/2006/main">
  <p:tag name="AS_UNIQUEID" val="26"/>
</p:tagLst>
</file>

<file path=ppt/tags/tag404.xml><?xml version="1.0" encoding="utf-8"?>
<p:tagLst xmlns:p="http://schemas.openxmlformats.org/presentationml/2006/main">
  <p:tag name="AS_UNIQUEID" val="29"/>
</p:tagLst>
</file>

<file path=ppt/tags/tag405.xml><?xml version="1.0" encoding="utf-8"?>
<p:tagLst xmlns:p="http://schemas.openxmlformats.org/presentationml/2006/main">
  <p:tag name="AS_UNIQUEID" val="30"/>
</p:tagLst>
</file>

<file path=ppt/tags/tag406.xml><?xml version="1.0" encoding="utf-8"?>
<p:tagLst xmlns:p="http://schemas.openxmlformats.org/presentationml/2006/main">
  <p:tag name="AS_UNIQUEID" val="31"/>
</p:tagLst>
</file>

<file path=ppt/tags/tag407.xml><?xml version="1.0" encoding="utf-8"?>
<p:tagLst xmlns:p="http://schemas.openxmlformats.org/presentationml/2006/main">
  <p:tag name="AS_UNIQUEID" val="32"/>
</p:tagLst>
</file>

<file path=ppt/tags/tag408.xml><?xml version="1.0" encoding="utf-8"?>
<p:tagLst xmlns:p="http://schemas.openxmlformats.org/presentationml/2006/main">
  <p:tag name="AS_UNIQUEID" val="33"/>
</p:tagLst>
</file>

<file path=ppt/tags/tag409.xml><?xml version="1.0" encoding="utf-8"?>
<p:tagLst xmlns:p="http://schemas.openxmlformats.org/presentationml/2006/main">
  <p:tag name="AS_UNIQUEID" val="34"/>
</p:tagLst>
</file>

<file path=ppt/tags/tag410.xml><?xml version="1.0" encoding="utf-8"?>
<p:tagLst xmlns:p="http://schemas.openxmlformats.org/presentationml/2006/main">
  <p:tag name="AS_UNIQUEID" val="35"/>
</p:tagLst>
</file>

<file path=ppt/tags/tag411.xml><?xml version="1.0" encoding="utf-8"?>
<p:tagLst xmlns:p="http://schemas.openxmlformats.org/presentationml/2006/main">
  <p:tag name="AS_UNIQUEID" val="38"/>
</p:tagLst>
</file>

<file path=ppt/tags/tag412.xml><?xml version="1.0" encoding="utf-8"?>
<p:tagLst xmlns:p="http://schemas.openxmlformats.org/presentationml/2006/main">
  <p:tag name="AS_UNIQUEID" val="39"/>
</p:tagLst>
</file>

<file path=ppt/tags/tag413.xml><?xml version="1.0" encoding="utf-8"?>
<p:tagLst xmlns:p="http://schemas.openxmlformats.org/presentationml/2006/main">
  <p:tag name="AS_UNIQUEID" val="40"/>
</p:tagLst>
</file>

<file path=ppt/tags/tag414.xml><?xml version="1.0" encoding="utf-8"?>
<p:tagLst xmlns:p="http://schemas.openxmlformats.org/presentationml/2006/main">
  <p:tag name="AS_UNIQUEID" val="41"/>
</p:tagLst>
</file>

<file path=ppt/tags/tag415.xml><?xml version="1.0" encoding="utf-8"?>
<p:tagLst xmlns:p="http://schemas.openxmlformats.org/presentationml/2006/main">
  <p:tag name="AS_UNIQUEID" val="44"/>
</p:tagLst>
</file>

<file path=ppt/tags/tag416.xml><?xml version="1.0" encoding="utf-8"?>
<p:tagLst xmlns:p="http://schemas.openxmlformats.org/presentationml/2006/main">
  <p:tag name="AS_UNIQUEID" val="45"/>
  <p:tag name="KSO_WM_UNIT_PLACING_PICTURE_USER_VIEWPORT" val="{&quot;height&quot;:3862.5007874015746,&quot;width&quot;:6596.2503937007878}"/>
  <p:tag name="REFSHAPE" val="457903468"/>
</p:tagLst>
</file>

<file path=ppt/tags/tag417.xml><?xml version="1.0" encoding="utf-8"?>
<p:tagLst xmlns:p="http://schemas.openxmlformats.org/presentationml/2006/main">
  <p:tag name="AS_UNIQUEID" val="46"/>
</p:tagLst>
</file>

<file path=ppt/tags/tag418.xml><?xml version="1.0" encoding="utf-8"?>
<p:tagLst xmlns:p="http://schemas.openxmlformats.org/presentationml/2006/main">
  <p:tag name="AS_UNIQUEID" val="48"/>
</p:tagLst>
</file>

<file path=ppt/tags/tag419.xml><?xml version="1.0" encoding="utf-8"?>
<p:tagLst xmlns:p="http://schemas.openxmlformats.org/presentationml/2006/main">
  <p:tag name="AS_UNIQUEID" val="49"/>
</p:tagLst>
</file>

<file path=ppt/tags/tag420.xml><?xml version="1.0" encoding="utf-8"?>
<p:tagLst xmlns:p="http://schemas.openxmlformats.org/presentationml/2006/main">
  <p:tag name="AS_UNIQUEID" val="50"/>
</p:tagLst>
</file>

<file path=ppt/tags/tag421.xml><?xml version="1.0" encoding="utf-8"?>
<p:tagLst xmlns:p="http://schemas.openxmlformats.org/presentationml/2006/main">
  <p:tag name="AS_UNIQUEID" val="51"/>
</p:tagLst>
</file>

<file path=ppt/tags/tag422.xml><?xml version="1.0" encoding="utf-8"?>
<p:tagLst xmlns:p="http://schemas.openxmlformats.org/presentationml/2006/main">
  <p:tag name="AS_UNIQUEID" val="52"/>
</p:tagLst>
</file>

<file path=ppt/tags/tag423.xml><?xml version="1.0" encoding="utf-8"?>
<p:tagLst xmlns:p="http://schemas.openxmlformats.org/presentationml/2006/main">
  <p:tag name="AS_UNIQUEID" val="53"/>
</p:tagLst>
</file>

<file path=ppt/tags/tag424.xml><?xml version="1.0" encoding="utf-8"?>
<p:tagLst xmlns:p="http://schemas.openxmlformats.org/presentationml/2006/main">
  <p:tag name="AS_UNIQUEID" val="54"/>
</p:tagLst>
</file>

<file path=ppt/tags/tag425.xml><?xml version="1.0" encoding="utf-8"?>
<p:tagLst xmlns:p="http://schemas.openxmlformats.org/presentationml/2006/main">
  <p:tag name="AS_UNIQUEID" val="55"/>
</p:tagLst>
</file>

<file path=ppt/tags/tag426.xml><?xml version="1.0" encoding="utf-8"?>
<p:tagLst xmlns:p="http://schemas.openxmlformats.org/presentationml/2006/main">
  <p:tag name="AS_UNIQUEID" val="58"/>
</p:tagLst>
</file>

<file path=ppt/tags/tag427.xml><?xml version="1.0" encoding="utf-8"?>
<p:tagLst xmlns:p="http://schemas.openxmlformats.org/presentationml/2006/main">
  <p:tag name="AS_UNIQUEID" val="59"/>
</p:tagLst>
</file>

<file path=ppt/tags/tag428.xml><?xml version="1.0" encoding="utf-8"?>
<p:tagLst xmlns:p="http://schemas.openxmlformats.org/presentationml/2006/main">
  <p:tag name="AS_UNIQUEID" val="60"/>
</p:tagLst>
</file>

<file path=ppt/tags/tag429.xml><?xml version="1.0" encoding="utf-8"?>
<p:tagLst xmlns:p="http://schemas.openxmlformats.org/presentationml/2006/main">
  <p:tag name="AS_UNIQUEID" val="61"/>
</p:tagLst>
</file>

<file path=ppt/tags/tag430.xml><?xml version="1.0" encoding="utf-8"?>
<p:tagLst xmlns:p="http://schemas.openxmlformats.org/presentationml/2006/main">
  <p:tag name="AS_UNIQUEID" val="62"/>
</p:tagLst>
</file>

<file path=ppt/tags/tag431.xml><?xml version="1.0" encoding="utf-8"?>
<p:tagLst xmlns:p="http://schemas.openxmlformats.org/presentationml/2006/main">
  <p:tag name="AS_UNIQUEID" val="63"/>
</p:tagLst>
</file>

<file path=ppt/tags/tag432.xml><?xml version="1.0" encoding="utf-8"?>
<p:tagLst xmlns:p="http://schemas.openxmlformats.org/presentationml/2006/main">
  <p:tag name="AS_UNIQUEID" val="64"/>
</p:tagLst>
</file>

<file path=ppt/tags/tag433.xml><?xml version="1.0" encoding="utf-8"?>
<p:tagLst xmlns:p="http://schemas.openxmlformats.org/presentationml/2006/main">
  <p:tag name="AS_UNIQUEID" val="65"/>
</p:tagLst>
</file>

<file path=ppt/tags/tag434.xml><?xml version="1.0" encoding="utf-8"?>
<p:tagLst xmlns:p="http://schemas.openxmlformats.org/presentationml/2006/main">
  <p:tag name="AS_UNIQUEID" val="66"/>
</p:tagLst>
</file>

<file path=ppt/tags/tag435.xml><?xml version="1.0" encoding="utf-8"?>
<p:tagLst xmlns:p="http://schemas.openxmlformats.org/presentationml/2006/main">
  <p:tag name="AS_UNIQUEID" val="67"/>
</p:tagLst>
</file>

<file path=ppt/tags/tag436.xml><?xml version="1.0" encoding="utf-8"?>
<p:tagLst xmlns:p="http://schemas.openxmlformats.org/presentationml/2006/main">
  <p:tag name="AS_UNIQUEID" val="68"/>
</p:tagLst>
</file>

<file path=ppt/tags/tag437.xml><?xml version="1.0" encoding="utf-8"?>
<p:tagLst xmlns:p="http://schemas.openxmlformats.org/presentationml/2006/main">
  <p:tag name="AS_UNIQUEID" val="69"/>
</p:tagLst>
</file>

<file path=ppt/tags/tag438.xml><?xml version="1.0" encoding="utf-8"?>
<p:tagLst xmlns:p="http://schemas.openxmlformats.org/presentationml/2006/main">
  <p:tag name="AS_UNIQUEID" val="70"/>
</p:tagLst>
</file>

<file path=ppt/tags/tag439.xml><?xml version="1.0" encoding="utf-8"?>
<p:tagLst xmlns:p="http://schemas.openxmlformats.org/presentationml/2006/main">
  <p:tag name="AS_UNIQUEID" val="71"/>
</p:tagLst>
</file>

<file path=ppt/tags/tag440.xml><?xml version="1.0" encoding="utf-8"?>
<p:tagLst xmlns:p="http://schemas.openxmlformats.org/presentationml/2006/main">
  <p:tag name="AS_UNIQUEID" val="72"/>
</p:tagLst>
</file>

<file path=ppt/tags/tag441.xml><?xml version="1.0" encoding="utf-8"?>
<p:tagLst xmlns:p="http://schemas.openxmlformats.org/presentationml/2006/main">
  <p:tag name="AS_UNIQUEID" val="73"/>
</p:tagLst>
</file>

<file path=ppt/tags/tag442.xml><?xml version="1.0" encoding="utf-8"?>
<p:tagLst xmlns:p="http://schemas.openxmlformats.org/presentationml/2006/main">
  <p:tag name="AS_UNIQUEID" val="74"/>
</p:tagLst>
</file>

<file path=ppt/tags/tag443.xml><?xml version="1.0" encoding="utf-8"?>
<p:tagLst xmlns:p="http://schemas.openxmlformats.org/presentationml/2006/main">
  <p:tag name="AS_UNIQUEID" val="75"/>
</p:tagLst>
</file>

<file path=ppt/tags/tag444.xml><?xml version="1.0" encoding="utf-8"?>
<p:tagLst xmlns:p="http://schemas.openxmlformats.org/presentationml/2006/main">
  <p:tag name="AS_UNIQUEID" val="76"/>
</p:tagLst>
</file>

<file path=ppt/tags/tag445.xml><?xml version="1.0" encoding="utf-8"?>
<p:tagLst xmlns:p="http://schemas.openxmlformats.org/presentationml/2006/main">
  <p:tag name="AS_UNIQUEID" val="77"/>
</p:tagLst>
</file>

<file path=ppt/tags/tag446.xml><?xml version="1.0" encoding="utf-8"?>
<p:tagLst xmlns:p="http://schemas.openxmlformats.org/presentationml/2006/main">
  <p:tag name="AS_UNIQUEID" val="78"/>
</p:tagLst>
</file>

<file path=ppt/tags/tag447.xml><?xml version="1.0" encoding="utf-8"?>
<p:tagLst xmlns:p="http://schemas.openxmlformats.org/presentationml/2006/main">
  <p:tag name="AS_UNIQUEID" val="79"/>
</p:tagLst>
</file>

<file path=ppt/tags/tag448.xml><?xml version="1.0" encoding="utf-8"?>
<p:tagLst xmlns:p="http://schemas.openxmlformats.org/presentationml/2006/main">
  <p:tag name="AS_UNIQUEID" val="80"/>
</p:tagLst>
</file>

<file path=ppt/tags/tag449.xml><?xml version="1.0" encoding="utf-8"?>
<p:tagLst xmlns:p="http://schemas.openxmlformats.org/presentationml/2006/main">
  <p:tag name="AS_UNIQUEID" val="81"/>
</p:tagLst>
</file>

<file path=ppt/tags/tag450.xml><?xml version="1.0" encoding="utf-8"?>
<p:tagLst xmlns:p="http://schemas.openxmlformats.org/presentationml/2006/main">
  <p:tag name="AS_UNIQUEID" val="82"/>
</p:tagLst>
</file>

<file path=ppt/tags/tag451.xml><?xml version="1.0" encoding="utf-8"?>
<p:tagLst xmlns:p="http://schemas.openxmlformats.org/presentationml/2006/main">
  <p:tag name="AS_UNIQUEID" val="83"/>
</p:tagLst>
</file>

<file path=ppt/tags/tag452.xml><?xml version="1.0" encoding="utf-8"?>
<p:tagLst xmlns:p="http://schemas.openxmlformats.org/presentationml/2006/main">
  <p:tag name="AS_UNIQUEID" val="84"/>
</p:tagLst>
</file>

<file path=ppt/tags/tag453.xml><?xml version="1.0" encoding="utf-8"?>
<p:tagLst xmlns:p="http://schemas.openxmlformats.org/presentationml/2006/main">
  <p:tag name="AS_UNIQUEID" val="85"/>
</p:tagLst>
</file>

<file path=ppt/tags/tag454.xml><?xml version="1.0" encoding="utf-8"?>
<p:tagLst xmlns:p="http://schemas.openxmlformats.org/presentationml/2006/main">
  <p:tag name="AS_UNIQUEID" val="86"/>
</p:tagLst>
</file>

<file path=ppt/tags/tag455.xml><?xml version="1.0" encoding="utf-8"?>
<p:tagLst xmlns:p="http://schemas.openxmlformats.org/presentationml/2006/main">
  <p:tag name="AS_UNIQUEID" val="87"/>
</p:tagLst>
</file>

<file path=ppt/tags/tag456.xml><?xml version="1.0" encoding="utf-8"?>
<p:tagLst xmlns:p="http://schemas.openxmlformats.org/presentationml/2006/main">
  <p:tag name="AS_UNIQUEID" val="88"/>
</p:tagLst>
</file>

<file path=ppt/tags/tag457.xml><?xml version="1.0" encoding="utf-8"?>
<p:tagLst xmlns:p="http://schemas.openxmlformats.org/presentationml/2006/main">
  <p:tag name="AS_UNIQUEID" val="89"/>
</p:tagLst>
</file>

<file path=ppt/tags/tag458.xml><?xml version="1.0" encoding="utf-8"?>
<p:tagLst xmlns:p="http://schemas.openxmlformats.org/presentationml/2006/main">
  <p:tag name="KSO_WM_SLIDE_MODEL_TYPE" val="dynamicNum"/>
</p:tagLst>
</file>

<file path=ppt/tags/tag459.xml><?xml version="1.0" encoding="utf-8"?>
<p:tagLst xmlns:p="http://schemas.openxmlformats.org/presentationml/2006/main">
  <p:tag name="AS_UNIQUEID" val="92"/>
</p:tagLst>
</file>

<file path=ppt/tags/tag460.xml><?xml version="1.0" encoding="utf-8"?>
<p:tagLst xmlns:p="http://schemas.openxmlformats.org/presentationml/2006/main">
  <p:tag name="AS_UNIQUEID" val="93"/>
</p:tagLst>
</file>

<file path=ppt/tags/tag461.xml><?xml version="1.0" encoding="utf-8"?>
<p:tagLst xmlns:p="http://schemas.openxmlformats.org/presentationml/2006/main">
  <p:tag name="AS_UNIQUEID" val="94"/>
  <p:tag name="KSO_WM_UNIT_TABLE_BEAUTIFY" val="smartTable{e2e1d4ba-b8dd-4d72-97c1-94521530afb0}"/>
</p:tagLst>
</file>

<file path=ppt/tags/tag462.xml><?xml version="1.0" encoding="utf-8"?>
<p:tagLst xmlns:p="http://schemas.openxmlformats.org/presentationml/2006/main">
  <p:tag name="AS_UNIQUEID" val="95"/>
</p:tagLst>
</file>

<file path=ppt/tags/tag463.xml><?xml version="1.0" encoding="utf-8"?>
<p:tagLst xmlns:p="http://schemas.openxmlformats.org/presentationml/2006/main">
  <p:tag name="AS_UNIQUEID" val="96"/>
  <p:tag name="KSO_WM_UNIT_TABLE_BEAUTIFY" val="smartTable{f16ed340-f573-4401-b939-c36e1132a596}"/>
</p:tagLst>
</file>

<file path=ppt/tags/tag464.xml><?xml version="1.0" encoding="utf-8"?>
<p:tagLst xmlns:p="http://schemas.openxmlformats.org/presentationml/2006/main">
  <p:tag name="AS_UNIQUEID" val="99"/>
</p:tagLst>
</file>

<file path=ppt/tags/tag465.xml><?xml version="1.0" encoding="utf-8"?>
<p:tagLst xmlns:p="http://schemas.openxmlformats.org/presentationml/2006/main">
  <p:tag name="AS_UNIQUEID" val="100"/>
</p:tagLst>
</file>

<file path=ppt/tags/tag466.xml><?xml version="1.0" encoding="utf-8"?>
<p:tagLst xmlns:p="http://schemas.openxmlformats.org/presentationml/2006/main">
  <p:tag name="AS_UNIQUEID" val="101"/>
  <p:tag name="KSO_WM_UNIT_TABLE_BEAUTIFY" val="smartTable{7a97d345-59ce-40fe-92ce-68ee59d74b7e}"/>
</p:tagLst>
</file>

<file path=ppt/tags/tag467.xml><?xml version="1.0" encoding="utf-8"?>
<p:tagLst xmlns:p="http://schemas.openxmlformats.org/presentationml/2006/main">
  <p:tag name="AS_UNIQUEID" val="104"/>
</p:tagLst>
</file>

<file path=ppt/tags/tag468.xml><?xml version="1.0" encoding="utf-8"?>
<p:tagLst xmlns:p="http://schemas.openxmlformats.org/presentationml/2006/main">
  <p:tag name="AS_UNIQUEID" val="105"/>
</p:tagLst>
</file>

<file path=ppt/tags/tag469.xml><?xml version="1.0" encoding="utf-8"?>
<p:tagLst xmlns:p="http://schemas.openxmlformats.org/presentationml/2006/main">
  <p:tag name="AS_UNIQUEID" val="106"/>
</p:tagLst>
</file>

<file path=ppt/tags/tag470.xml><?xml version="1.0" encoding="utf-8"?>
<p:tagLst xmlns:p="http://schemas.openxmlformats.org/presentationml/2006/main">
  <p:tag name="AS_UNIQUEID" val="107"/>
</p:tagLst>
</file>

<file path=ppt/tags/tag471.xml><?xml version="1.0" encoding="utf-8"?>
<p:tagLst xmlns:p="http://schemas.openxmlformats.org/presentationml/2006/main">
  <p:tag name="AS_UNIQUEID" val="108"/>
</p:tagLst>
</file>

<file path=ppt/tags/tag472.xml><?xml version="1.0" encoding="utf-8"?>
<p:tagLst xmlns:p="http://schemas.openxmlformats.org/presentationml/2006/main">
  <p:tag name="AS_UNIQUEID" val="109"/>
</p:tagLst>
</file>

<file path=ppt/tags/tag473.xml><?xml version="1.0" encoding="utf-8"?>
<p:tagLst xmlns:p="http://schemas.openxmlformats.org/presentationml/2006/main">
  <p:tag name="AS_UNIQUEID" val="110"/>
</p:tagLst>
</file>

<file path=ppt/tags/tag474.xml><?xml version="1.0" encoding="utf-8"?>
<p:tagLst xmlns:p="http://schemas.openxmlformats.org/presentationml/2006/main">
  <p:tag name="AS_UNIQUEID" val="111"/>
</p:tagLst>
</file>

<file path=ppt/tags/tag475.xml><?xml version="1.0" encoding="utf-8"?>
<p:tagLst xmlns:p="http://schemas.openxmlformats.org/presentationml/2006/main">
  <p:tag name="AS_UNIQUEID" val="112"/>
</p:tagLst>
</file>

<file path=ppt/tags/tag476.xml><?xml version="1.0" encoding="utf-8"?>
<p:tagLst xmlns:p="http://schemas.openxmlformats.org/presentationml/2006/main">
  <p:tag name="AS_UNIQUEID" val="113"/>
</p:tagLst>
</file>

<file path=ppt/tags/tag477.xml><?xml version="1.0" encoding="utf-8"?>
<p:tagLst xmlns:p="http://schemas.openxmlformats.org/presentationml/2006/main">
  <p:tag name="AS_UNIQUEID" val="116"/>
</p:tagLst>
</file>

<file path=ppt/tags/tag478.xml><?xml version="1.0" encoding="utf-8"?>
<p:tagLst xmlns:p="http://schemas.openxmlformats.org/presentationml/2006/main">
  <p:tag name="AS_UNIQUEID" val="117"/>
</p:tagLst>
</file>

<file path=ppt/tags/tag479.xml><?xml version="1.0" encoding="utf-8"?>
<p:tagLst xmlns:p="http://schemas.openxmlformats.org/presentationml/2006/main">
  <p:tag name="AS_UNIQUEID" val="120"/>
</p:tagLst>
</file>

<file path=ppt/tags/tag480.xml><?xml version="1.0" encoding="utf-8"?>
<p:tagLst xmlns:p="http://schemas.openxmlformats.org/presentationml/2006/main">
  <p:tag name="AS_UNIQUEID" val="121"/>
</p:tagLst>
</file>

<file path=ppt/tags/tag481.xml><?xml version="1.0" encoding="utf-8"?>
<p:tagLst xmlns:p="http://schemas.openxmlformats.org/presentationml/2006/main">
  <p:tag name="AS_UNIQUEID" val="122"/>
</p:tagLst>
</file>

<file path=ppt/tags/tag482.xml><?xml version="1.0" encoding="utf-8"?>
<p:tagLst xmlns:p="http://schemas.openxmlformats.org/presentationml/2006/main">
  <p:tag name="AS_UNIQUEID" val="123"/>
</p:tagLst>
</file>

<file path=ppt/tags/tag483.xml><?xml version="1.0" encoding="utf-8"?>
<p:tagLst xmlns:p="http://schemas.openxmlformats.org/presentationml/2006/main">
  <p:tag name="AS_UNIQUEID" val="124"/>
</p:tagLst>
</file>

<file path=ppt/tags/tag484.xml><?xml version="1.0" encoding="utf-8"?>
<p:tagLst xmlns:p="http://schemas.openxmlformats.org/presentationml/2006/main">
  <p:tag name="AS_UNIQUEID" val="127"/>
</p:tagLst>
</file>

<file path=ppt/tags/tag485.xml><?xml version="1.0" encoding="utf-8"?>
<p:tagLst xmlns:p="http://schemas.openxmlformats.org/presentationml/2006/main">
  <p:tag name="AS_UNIQUEID" val="128"/>
</p:tagLst>
</file>

<file path=ppt/tags/tag486.xml><?xml version="1.0" encoding="utf-8"?>
<p:tagLst xmlns:p="http://schemas.openxmlformats.org/presentationml/2006/main">
  <p:tag name="AS_UNIQUEID" val="129"/>
</p:tagLst>
</file>

<file path=ppt/tags/tag487.xml><?xml version="1.0" encoding="utf-8"?>
<p:tagLst xmlns:p="http://schemas.openxmlformats.org/presentationml/2006/main">
  <p:tag name="AS_UNIQUEID" val="132"/>
</p:tagLst>
</file>

<file path=ppt/tags/tag488.xml><?xml version="1.0" encoding="utf-8"?>
<p:tagLst xmlns:p="http://schemas.openxmlformats.org/presentationml/2006/main">
  <p:tag name="AS_UNIQUEID" val="133"/>
</p:tagLst>
</file>

<file path=ppt/tags/tag489.xml><?xml version="1.0" encoding="utf-8"?>
<p:tagLst xmlns:p="http://schemas.openxmlformats.org/presentationml/2006/main">
  <p:tag name="AS_UNIQUEID" val="134"/>
</p:tagLst>
</file>

<file path=ppt/tags/tag490.xml><?xml version="1.0" encoding="utf-8"?>
<p:tagLst xmlns:p="http://schemas.openxmlformats.org/presentationml/2006/main">
  <p:tag name="AS_UNIQUEID" val="135"/>
</p:tagLst>
</file>

<file path=ppt/tags/tag491.xml><?xml version="1.0" encoding="utf-8"?>
<p:tagLst xmlns:p="http://schemas.openxmlformats.org/presentationml/2006/main">
  <p:tag name="AS_UNIQUEID" val="136"/>
</p:tagLst>
</file>

<file path=ppt/tags/tag492.xml><?xml version="1.0" encoding="utf-8"?>
<p:tagLst xmlns:p="http://schemas.openxmlformats.org/presentationml/2006/main">
  <p:tag name="AS_UNIQUEID" val="137"/>
</p:tagLst>
</file>

<file path=ppt/tags/tag493.xml><?xml version="1.0" encoding="utf-8"?>
<p:tagLst xmlns:p="http://schemas.openxmlformats.org/presentationml/2006/main">
  <p:tag name="AS_UNIQUEID" val="227"/>
</p:tagLst>
</file>

<file path=ppt/tags/tag494.xml><?xml version="1.0" encoding="utf-8"?>
<p:tagLst xmlns:p="http://schemas.openxmlformats.org/presentationml/2006/main">
  <p:tag name="AS_UNIQUEID" val="228"/>
</p:tagLst>
</file>

<file path=ppt/tags/tag495.xml><?xml version="1.0" encoding="utf-8"?>
<p:tagLst xmlns:p="http://schemas.openxmlformats.org/presentationml/2006/main">
  <p:tag name="AS_UNIQUEID" val="229"/>
</p:tagLst>
</file>

<file path=ppt/tags/tag496.xml><?xml version="1.0" encoding="utf-8"?>
<p:tagLst xmlns:p="http://schemas.openxmlformats.org/presentationml/2006/main">
  <p:tag name="AS_UNIQUEID" val="230"/>
</p:tagLst>
</file>

<file path=ppt/tags/tag497.xml><?xml version="1.0" encoding="utf-8"?>
<p:tagLst xmlns:p="http://schemas.openxmlformats.org/presentationml/2006/main">
  <p:tag name="AS_UNIQUEID" val="231"/>
</p:tagLst>
</file>

<file path=ppt/tags/tag498.xml><?xml version="1.0" encoding="utf-8"?>
<p:tagLst xmlns:p="http://schemas.openxmlformats.org/presentationml/2006/main">
  <p:tag name="AS_UNIQUEID" val="232"/>
</p:tagLst>
</file>

<file path=ppt/tags/tag499.xml><?xml version="1.0" encoding="utf-8"?>
<p:tagLst xmlns:p="http://schemas.openxmlformats.org/presentationml/2006/main">
  <p:tag name="AS_OS" val="Unix 3.10 unknown"/>
  <p:tag name="AS_RELEASE_DATE" val="2020.11.30"/>
  <p:tag name="AS_TITLE" val="Aspose.Slides for Java"/>
  <p:tag name="AS_VERSION" val="20.11"/>
  <p:tag name="COMMONDATA" val="eyJoZGlkIjoiZDg0YjcwNWNmNmYxOTdmYTEwMzkyMTg2YjI0MTI3YW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2776</Words>
  <Application>WPS 演示</Application>
  <PresentationFormat>On-screen Show (4:3)</PresentationFormat>
  <Paragraphs>566</Paragraphs>
  <Slides>21</Slides>
  <Notes>1</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6</vt:i4>
      </vt:variant>
      <vt:variant>
        <vt:lpstr>幻灯片标题</vt:lpstr>
      </vt:variant>
      <vt:variant>
        <vt:i4>21</vt:i4>
      </vt:variant>
    </vt:vector>
  </HeadingPairs>
  <TitlesOfParts>
    <vt:vector size="42" baseType="lpstr">
      <vt:lpstr>Arial</vt:lpstr>
      <vt:lpstr>宋体</vt:lpstr>
      <vt:lpstr>Wingdings</vt:lpstr>
      <vt:lpstr>Times New Roman</vt:lpstr>
      <vt:lpstr>黑体</vt:lpstr>
      <vt:lpstr>隶书</vt:lpstr>
      <vt:lpstr>微软雅黑</vt:lpstr>
      <vt:lpstr>仿宋_GB2312</vt:lpstr>
      <vt:lpstr>仿宋</vt:lpstr>
      <vt:lpstr>Marlett</vt:lpstr>
      <vt:lpstr>Arial Unicode MS</vt:lpstr>
      <vt:lpstr>Calibri Light</vt:lpstr>
      <vt:lpstr>Calibri</vt:lpstr>
      <vt:lpstr>楷体</vt:lpstr>
      <vt:lpstr>Office 主题</vt:lpstr>
      <vt:lpstr>Photoshop.Image.7</vt:lpstr>
      <vt:lpstr>Photoshop.Image.7</vt:lpstr>
      <vt:lpstr>Photoshop.Image.7</vt:lpstr>
      <vt:lpstr>Photoshop.Image.7</vt:lpstr>
      <vt:lpstr>Photoshop.Image.7</vt:lpstr>
      <vt:lpstr>Photoshop.Image.7</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刘军</cp:lastModifiedBy>
  <cp:revision>4</cp:revision>
  <cp:lastPrinted>2022-01-05T13:22:00Z</cp:lastPrinted>
  <dcterms:created xsi:type="dcterms:W3CDTF">2022-01-05T13:22:00Z</dcterms:created>
  <dcterms:modified xsi:type="dcterms:W3CDTF">2022-05-25T13:15:27Z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0D1F955F435C48FA8BB5D4B605669CA0</vt:lpwstr>
  </property>
  <property fmtid="{D5CDD505-2E9C-101B-9397-08002B2CF9AE}" pid="7" name="KSOProductBuildVer">
    <vt:lpwstr>2052-11.1.0.11744</vt:lpwstr>
  </property>
</Properties>
</file>